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7" r:id="rId4"/>
    <p:sldId id="256" r:id="rId5"/>
    <p:sldId id="257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79" r:id="rId21"/>
    <p:sldId id="280" r:id="rId22"/>
    <p:sldId id="281" r:id="rId23"/>
    <p:sldId id="282" r:id="rId24"/>
    <p:sldId id="283" r:id="rId25"/>
    <p:sldId id="292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99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80430D-110E-40C5-A0F0-75676E956AC5}" v="168" dt="2022-10-13T17:31:06.8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Roach" userId="ba0f325d86f74ab2" providerId="LiveId" clId="{9880430D-110E-40C5-A0F0-75676E956AC5}"/>
    <pc:docChg chg="undo custSel addSld delSld modSld sldOrd addMainMaster delMainMaster">
      <pc:chgData name="Emily Roach" userId="ba0f325d86f74ab2" providerId="LiveId" clId="{9880430D-110E-40C5-A0F0-75676E956AC5}" dt="2022-10-13T17:31:06.899" v="15868" actId="931"/>
      <pc:docMkLst>
        <pc:docMk/>
      </pc:docMkLst>
      <pc:sldChg chg="addSp delSp modSp mod modMedia setBg modClrScheme addAnim delAnim modAnim setClrOvrMap chgLayout">
        <pc:chgData name="Emily Roach" userId="ba0f325d86f74ab2" providerId="LiveId" clId="{9880430D-110E-40C5-A0F0-75676E956AC5}" dt="2022-10-12T00:25:58.110" v="12952" actId="1035"/>
        <pc:sldMkLst>
          <pc:docMk/>
          <pc:sldMk cId="884713550" sldId="256"/>
        </pc:sldMkLst>
        <pc:spChg chg="mod">
          <ac:chgData name="Emily Roach" userId="ba0f325d86f74ab2" providerId="LiveId" clId="{9880430D-110E-40C5-A0F0-75676E956AC5}" dt="2022-10-12T00:25:50.448" v="12949" actId="26606"/>
          <ac:spMkLst>
            <pc:docMk/>
            <pc:sldMk cId="884713550" sldId="256"/>
            <ac:spMk id="2" creationId="{0C972751-B340-6E8A-F890-C3B630D7979C}"/>
          </ac:spMkLst>
        </pc:spChg>
        <pc:spChg chg="mod">
          <ac:chgData name="Emily Roach" userId="ba0f325d86f74ab2" providerId="LiveId" clId="{9880430D-110E-40C5-A0F0-75676E956AC5}" dt="2022-10-12T00:25:50.448" v="12949" actId="26606"/>
          <ac:spMkLst>
            <pc:docMk/>
            <pc:sldMk cId="884713550" sldId="256"/>
            <ac:spMk id="3" creationId="{89DDFC06-03DA-D666-9EA8-AE05CA183171}"/>
          </ac:spMkLst>
        </pc:spChg>
        <pc:spChg chg="add del">
          <ac:chgData name="Emily Roach" userId="ba0f325d86f74ab2" providerId="LiveId" clId="{9880430D-110E-40C5-A0F0-75676E956AC5}" dt="2022-10-12T00:24:11.503" v="12942" actId="26606"/>
          <ac:spMkLst>
            <pc:docMk/>
            <pc:sldMk cId="884713550" sldId="256"/>
            <ac:spMk id="8" creationId="{C1DD1A8A-57D5-4A81-AD04-532B043C5611}"/>
          </ac:spMkLst>
        </pc:spChg>
        <pc:spChg chg="add del">
          <ac:chgData name="Emily Roach" userId="ba0f325d86f74ab2" providerId="LiveId" clId="{9880430D-110E-40C5-A0F0-75676E956AC5}" dt="2022-10-11T10:06:50.900" v="85" actId="26606"/>
          <ac:spMkLst>
            <pc:docMk/>
            <pc:sldMk cId="884713550" sldId="256"/>
            <ac:spMk id="9" creationId="{E76424EA-2FE7-47E5-99E5-7EDD3063F712}"/>
          </ac:spMkLst>
        </pc:spChg>
        <pc:spChg chg="add del">
          <ac:chgData name="Emily Roach" userId="ba0f325d86f74ab2" providerId="LiveId" clId="{9880430D-110E-40C5-A0F0-75676E956AC5}" dt="2022-10-12T00:24:11.503" v="12942" actId="26606"/>
          <ac:spMkLst>
            <pc:docMk/>
            <pc:sldMk cId="884713550" sldId="256"/>
            <ac:spMk id="10" creationId="{007891EC-4501-44ED-A8C8-B11B6DB767AB}"/>
          </ac:spMkLst>
        </pc:spChg>
        <pc:spChg chg="add del">
          <ac:chgData name="Emily Roach" userId="ba0f325d86f74ab2" providerId="LiveId" clId="{9880430D-110E-40C5-A0F0-75676E956AC5}" dt="2022-10-11T10:06:50.900" v="85" actId="26606"/>
          <ac:spMkLst>
            <pc:docMk/>
            <pc:sldMk cId="884713550" sldId="256"/>
            <ac:spMk id="11" creationId="{1DB043B4-68C6-45B9-82AC-A5800EADB8DB}"/>
          </ac:spMkLst>
        </pc:spChg>
        <pc:spChg chg="add del">
          <ac:chgData name="Emily Roach" userId="ba0f325d86f74ab2" providerId="LiveId" clId="{9880430D-110E-40C5-A0F0-75676E956AC5}" dt="2022-10-12T00:24:25.637" v="12944" actId="26606"/>
          <ac:spMkLst>
            <pc:docMk/>
            <pc:sldMk cId="884713550" sldId="256"/>
            <ac:spMk id="12" creationId="{0344D4FE-ABEF-4230-9E4E-AD5782FC78AC}"/>
          </ac:spMkLst>
        </pc:spChg>
        <pc:spChg chg="add del">
          <ac:chgData name="Emily Roach" userId="ba0f325d86f74ab2" providerId="LiveId" clId="{9880430D-110E-40C5-A0F0-75676E956AC5}" dt="2022-10-12T00:24:25.637" v="12944" actId="26606"/>
          <ac:spMkLst>
            <pc:docMk/>
            <pc:sldMk cId="884713550" sldId="256"/>
            <ac:spMk id="14" creationId="{9325F979-D3F9-4926-81B7-7ACCB31A501B}"/>
          </ac:spMkLst>
        </pc:spChg>
        <pc:spChg chg="add del">
          <ac:chgData name="Emily Roach" userId="ba0f325d86f74ab2" providerId="LiveId" clId="{9880430D-110E-40C5-A0F0-75676E956AC5}" dt="2022-10-12T00:24:25.637" v="12944" actId="26606"/>
          <ac:spMkLst>
            <pc:docMk/>
            <pc:sldMk cId="884713550" sldId="256"/>
            <ac:spMk id="15" creationId="{6F40FBDA-CEB1-40F0-9AB9-BD9C402D70FE}"/>
          </ac:spMkLst>
        </pc:spChg>
        <pc:spChg chg="add del">
          <ac:chgData name="Emily Roach" userId="ba0f325d86f74ab2" providerId="LiveId" clId="{9880430D-110E-40C5-A0F0-75676E956AC5}" dt="2022-10-11T10:06:50.900" v="85" actId="26606"/>
          <ac:spMkLst>
            <pc:docMk/>
            <pc:sldMk cId="884713550" sldId="256"/>
            <ac:spMk id="17" creationId="{34520CD9-5C02-4804-B8B5-9D167FDA985E}"/>
          </ac:spMkLst>
        </pc:spChg>
        <pc:spChg chg="add del">
          <ac:chgData name="Emily Roach" userId="ba0f325d86f74ab2" providerId="LiveId" clId="{9880430D-110E-40C5-A0F0-75676E956AC5}" dt="2022-10-11T10:06:50.900" v="85" actId="26606"/>
          <ac:spMkLst>
            <pc:docMk/>
            <pc:sldMk cId="884713550" sldId="256"/>
            <ac:spMk id="19" creationId="{7AEC842D-C905-4DEA-B1C3-CA51995C572A}"/>
          </ac:spMkLst>
        </pc:spChg>
        <pc:spChg chg="add del">
          <ac:chgData name="Emily Roach" userId="ba0f325d86f74ab2" providerId="LiveId" clId="{9880430D-110E-40C5-A0F0-75676E956AC5}" dt="2022-10-12T00:25:50.448" v="12949" actId="26606"/>
          <ac:spMkLst>
            <pc:docMk/>
            <pc:sldMk cId="884713550" sldId="256"/>
            <ac:spMk id="20" creationId="{71B2258F-86CA-4D4D-8270-BC05FCDEBFB3}"/>
          </ac:spMkLst>
        </pc:spChg>
        <pc:spChg chg="add del">
          <ac:chgData name="Emily Roach" userId="ba0f325d86f74ab2" providerId="LiveId" clId="{9880430D-110E-40C5-A0F0-75676E956AC5}" dt="2022-10-12T00:25:50.050" v="12948" actId="26606"/>
          <ac:spMkLst>
            <pc:docMk/>
            <pc:sldMk cId="884713550" sldId="256"/>
            <ac:spMk id="25" creationId="{6F40FBDA-CEB1-40F0-9AB9-BD9C402D70FE}"/>
          </ac:spMkLst>
        </pc:spChg>
        <pc:spChg chg="add del">
          <ac:chgData name="Emily Roach" userId="ba0f325d86f74ab2" providerId="LiveId" clId="{9880430D-110E-40C5-A0F0-75676E956AC5}" dt="2022-10-12T00:25:50.050" v="12948" actId="26606"/>
          <ac:spMkLst>
            <pc:docMk/>
            <pc:sldMk cId="884713550" sldId="256"/>
            <ac:spMk id="27" creationId="{0344D4FE-ABEF-4230-9E4E-AD5782FC78AC}"/>
          </ac:spMkLst>
        </pc:spChg>
        <pc:spChg chg="add del">
          <ac:chgData name="Emily Roach" userId="ba0f325d86f74ab2" providerId="LiveId" clId="{9880430D-110E-40C5-A0F0-75676E956AC5}" dt="2022-10-12T00:25:50.050" v="12948" actId="26606"/>
          <ac:spMkLst>
            <pc:docMk/>
            <pc:sldMk cId="884713550" sldId="256"/>
            <ac:spMk id="29" creationId="{9325F979-D3F9-4926-81B7-7ACCB31A501B}"/>
          </ac:spMkLst>
        </pc:spChg>
        <pc:spChg chg="add">
          <ac:chgData name="Emily Roach" userId="ba0f325d86f74ab2" providerId="LiveId" clId="{9880430D-110E-40C5-A0F0-75676E956AC5}" dt="2022-10-12T00:25:50.448" v="12949" actId="26606"/>
          <ac:spMkLst>
            <pc:docMk/>
            <pc:sldMk cId="884713550" sldId="256"/>
            <ac:spMk id="31" creationId="{8A95209C-5275-4E15-8EA7-7F42980ABF2D}"/>
          </ac:spMkLst>
        </pc:spChg>
        <pc:spChg chg="add">
          <ac:chgData name="Emily Roach" userId="ba0f325d86f74ab2" providerId="LiveId" clId="{9880430D-110E-40C5-A0F0-75676E956AC5}" dt="2022-10-12T00:25:50.448" v="12949" actId="26606"/>
          <ac:spMkLst>
            <pc:docMk/>
            <pc:sldMk cId="884713550" sldId="256"/>
            <ac:spMk id="32" creationId="{DEF0EFD6-A3C2-4C94-A80A-BA9709D99013}"/>
          </ac:spMkLst>
        </pc:spChg>
        <pc:spChg chg="add">
          <ac:chgData name="Emily Roach" userId="ba0f325d86f74ab2" providerId="LiveId" clId="{9880430D-110E-40C5-A0F0-75676E956AC5}" dt="2022-10-12T00:25:50.448" v="12949" actId="26606"/>
          <ac:spMkLst>
            <pc:docMk/>
            <pc:sldMk cId="884713550" sldId="256"/>
            <ac:spMk id="33" creationId="{4F2ED431-E304-4FF0-9F4E-032783C9D612}"/>
          </ac:spMkLst>
        </pc:spChg>
        <pc:grpChg chg="add del">
          <ac:chgData name="Emily Roach" userId="ba0f325d86f74ab2" providerId="LiveId" clId="{9880430D-110E-40C5-A0F0-75676E956AC5}" dt="2022-10-11T10:06:50.900" v="85" actId="26606"/>
          <ac:grpSpMkLst>
            <pc:docMk/>
            <pc:sldMk cId="884713550" sldId="256"/>
            <ac:grpSpMk id="13" creationId="{4592A8CB-0B0A-43A5-86F4-712B0C469671}"/>
          </ac:grpSpMkLst>
        </pc:grpChg>
        <pc:picChg chg="add del mod">
          <ac:chgData name="Emily Roach" userId="ba0f325d86f74ab2" providerId="LiveId" clId="{9880430D-110E-40C5-A0F0-75676E956AC5}" dt="2022-10-11T10:06:50.900" v="85" actId="26606"/>
          <ac:picMkLst>
            <pc:docMk/>
            <pc:sldMk cId="884713550" sldId="256"/>
            <ac:picMk id="4" creationId="{45872ACA-E301-CAB1-EE7A-EE32C017DCE6}"/>
          </ac:picMkLst>
        </pc:picChg>
        <pc:picChg chg="add mod ord">
          <ac:chgData name="Emily Roach" userId="ba0f325d86f74ab2" providerId="LiveId" clId="{9880430D-110E-40C5-A0F0-75676E956AC5}" dt="2022-10-12T00:25:58.110" v="12952" actId="1035"/>
          <ac:picMkLst>
            <pc:docMk/>
            <pc:sldMk cId="884713550" sldId="256"/>
            <ac:picMk id="5" creationId="{EDF81581-EAA5-F874-73E0-6E0E195C3B5D}"/>
          </ac:picMkLst>
        </pc:picChg>
        <pc:picChg chg="add del mod ord">
          <ac:chgData name="Emily Roach" userId="ba0f325d86f74ab2" providerId="LiveId" clId="{9880430D-110E-40C5-A0F0-75676E956AC5}" dt="2022-10-12T00:25:30.892" v="12946" actId="478"/>
          <ac:picMkLst>
            <pc:docMk/>
            <pc:sldMk cId="884713550" sldId="256"/>
            <ac:picMk id="6" creationId="{DA09213F-1F87-5DA4-78DF-C0F1361CD290}"/>
          </ac:picMkLst>
        </pc:picChg>
      </pc:sldChg>
      <pc:sldChg chg="addSp delSp modSp new mod modClrScheme modAnim chgLayout">
        <pc:chgData name="Emily Roach" userId="ba0f325d86f74ab2" providerId="LiveId" clId="{9880430D-110E-40C5-A0F0-75676E956AC5}" dt="2022-10-13T17:18:17.606" v="15675" actId="1076"/>
        <pc:sldMkLst>
          <pc:docMk/>
          <pc:sldMk cId="3513223800" sldId="257"/>
        </pc:sldMkLst>
        <pc:spChg chg="mod ord">
          <ac:chgData name="Emily Roach" userId="ba0f325d86f74ab2" providerId="LiveId" clId="{9880430D-110E-40C5-A0F0-75676E956AC5}" dt="2022-10-11T23:50:37.138" v="10919" actId="1076"/>
          <ac:spMkLst>
            <pc:docMk/>
            <pc:sldMk cId="3513223800" sldId="257"/>
            <ac:spMk id="2" creationId="{9B220130-B822-1189-8F7D-0DC9EDC9D60F}"/>
          </ac:spMkLst>
        </pc:spChg>
        <pc:spChg chg="del mod ord">
          <ac:chgData name="Emily Roach" userId="ba0f325d86f74ab2" providerId="LiveId" clId="{9880430D-110E-40C5-A0F0-75676E956AC5}" dt="2022-10-11T11:59:33.330" v="234" actId="700"/>
          <ac:spMkLst>
            <pc:docMk/>
            <pc:sldMk cId="3513223800" sldId="257"/>
            <ac:spMk id="3" creationId="{C24156FC-44B0-B1E9-A53B-9DDF808D6641}"/>
          </ac:spMkLst>
        </pc:spChg>
        <pc:spChg chg="add mod ord">
          <ac:chgData name="Emily Roach" userId="ba0f325d86f74ab2" providerId="LiveId" clId="{9880430D-110E-40C5-A0F0-75676E956AC5}" dt="2022-10-12T00:29:30.351" v="13343" actId="6549"/>
          <ac:spMkLst>
            <pc:docMk/>
            <pc:sldMk cId="3513223800" sldId="257"/>
            <ac:spMk id="4" creationId="{D6DFCE89-0E24-2DA4-A9BA-E516926F2AB1}"/>
          </ac:spMkLst>
        </pc:spChg>
        <pc:spChg chg="add del mod ord">
          <ac:chgData name="Emily Roach" userId="ba0f325d86f74ab2" providerId="LiveId" clId="{9880430D-110E-40C5-A0F0-75676E956AC5}" dt="2022-10-13T17:18:09.611" v="15671" actId="931"/>
          <ac:spMkLst>
            <pc:docMk/>
            <pc:sldMk cId="3513223800" sldId="257"/>
            <ac:spMk id="5" creationId="{4020F246-6F40-6C33-6080-2BA0A319B7EA}"/>
          </ac:spMkLst>
        </pc:spChg>
        <pc:picChg chg="add mod">
          <ac:chgData name="Emily Roach" userId="ba0f325d86f74ab2" providerId="LiveId" clId="{9880430D-110E-40C5-A0F0-75676E956AC5}" dt="2022-10-11T23:20:18.076" v="8605" actId="1076"/>
          <ac:picMkLst>
            <pc:docMk/>
            <pc:sldMk cId="3513223800" sldId="257"/>
            <ac:picMk id="6" creationId="{DA9AE662-F170-EA52-670E-FD2DCA09256C}"/>
          </ac:picMkLst>
        </pc:picChg>
        <pc:picChg chg="add mod">
          <ac:chgData name="Emily Roach" userId="ba0f325d86f74ab2" providerId="LiveId" clId="{9880430D-110E-40C5-A0F0-75676E956AC5}" dt="2022-10-13T17:18:17.606" v="15675" actId="1076"/>
          <ac:picMkLst>
            <pc:docMk/>
            <pc:sldMk cId="3513223800" sldId="257"/>
            <ac:picMk id="7" creationId="{FD598CBB-EC76-5AEB-7673-D85EFBCC34ED}"/>
          </ac:picMkLst>
        </pc:picChg>
      </pc:sldChg>
      <pc:sldChg chg="addSp delSp modSp new mod setBg modClrScheme delAnim modAnim chgLayout">
        <pc:chgData name="Emily Roach" userId="ba0f325d86f74ab2" providerId="LiveId" clId="{9880430D-110E-40C5-A0F0-75676E956AC5}" dt="2022-10-13T17:24:29.026" v="15736" actId="255"/>
        <pc:sldMkLst>
          <pc:docMk/>
          <pc:sldMk cId="4008243514" sldId="258"/>
        </pc:sldMkLst>
        <pc:spChg chg="mod ord">
          <ac:chgData name="Emily Roach" userId="ba0f325d86f74ab2" providerId="LiveId" clId="{9880430D-110E-40C5-A0F0-75676E956AC5}" dt="2022-10-13T17:24:29.026" v="15736" actId="255"/>
          <ac:spMkLst>
            <pc:docMk/>
            <pc:sldMk cId="4008243514" sldId="258"/>
            <ac:spMk id="2" creationId="{65E2C5CE-F10D-9E13-8C99-11150F90121E}"/>
          </ac:spMkLst>
        </pc:spChg>
        <pc:spChg chg="del mod ord">
          <ac:chgData name="Emily Roach" userId="ba0f325d86f74ab2" providerId="LiveId" clId="{9880430D-110E-40C5-A0F0-75676E956AC5}" dt="2022-10-11T11:59:38.149" v="235" actId="700"/>
          <ac:spMkLst>
            <pc:docMk/>
            <pc:sldMk cId="4008243514" sldId="258"/>
            <ac:spMk id="3" creationId="{3A8E04BF-8D13-CCFB-26EF-7457888BA560}"/>
          </ac:spMkLst>
        </pc:spChg>
        <pc:spChg chg="add del mod ord">
          <ac:chgData name="Emily Roach" userId="ba0f325d86f74ab2" providerId="LiveId" clId="{9880430D-110E-40C5-A0F0-75676E956AC5}" dt="2022-10-13T17:18:31.845" v="15676" actId="931"/>
          <ac:spMkLst>
            <pc:docMk/>
            <pc:sldMk cId="4008243514" sldId="258"/>
            <ac:spMk id="4" creationId="{6BC6086C-9009-2F3F-521D-FE06B4A6D966}"/>
          </ac:spMkLst>
        </pc:spChg>
        <pc:spChg chg="add mod ord">
          <ac:chgData name="Emily Roach" userId="ba0f325d86f74ab2" providerId="LiveId" clId="{9880430D-110E-40C5-A0F0-75676E956AC5}" dt="2022-10-13T17:24:01.037" v="15733" actId="27636"/>
          <ac:spMkLst>
            <pc:docMk/>
            <pc:sldMk cId="4008243514" sldId="258"/>
            <ac:spMk id="5" creationId="{F708EA97-9AF1-BC7C-B282-F51D6AEE4284}"/>
          </ac:spMkLst>
        </pc:spChg>
        <pc:spChg chg="add">
          <ac:chgData name="Emily Roach" userId="ba0f325d86f74ab2" providerId="LiveId" clId="{9880430D-110E-40C5-A0F0-75676E956AC5}" dt="2022-10-13T17:23:05.136" v="15722" actId="26606"/>
          <ac:spMkLst>
            <pc:docMk/>
            <pc:sldMk cId="4008243514" sldId="258"/>
            <ac:spMk id="13" creationId="{5BA49487-3FDB-4FB7-9D50-2B4F9454DA91}"/>
          </ac:spMkLst>
        </pc:spChg>
        <pc:spChg chg="add">
          <ac:chgData name="Emily Roach" userId="ba0f325d86f74ab2" providerId="LiveId" clId="{9880430D-110E-40C5-A0F0-75676E956AC5}" dt="2022-10-13T17:23:05.136" v="15722" actId="26606"/>
          <ac:spMkLst>
            <pc:docMk/>
            <pc:sldMk cId="4008243514" sldId="258"/>
            <ac:spMk id="14" creationId="{1C938212-FA12-4FF1-87C8-ACDE99D06F69}"/>
          </ac:spMkLst>
        </pc:spChg>
        <pc:spChg chg="add">
          <ac:chgData name="Emily Roach" userId="ba0f325d86f74ab2" providerId="LiveId" clId="{9880430D-110E-40C5-A0F0-75676E956AC5}" dt="2022-10-13T17:23:05.136" v="15722" actId="26606"/>
          <ac:spMkLst>
            <pc:docMk/>
            <pc:sldMk cId="4008243514" sldId="258"/>
            <ac:spMk id="15" creationId="{369F152D-E540-4B48-BA11-2ADF043C6111}"/>
          </ac:spMkLst>
        </pc:spChg>
        <pc:spChg chg="add del">
          <ac:chgData name="Emily Roach" userId="ba0f325d86f74ab2" providerId="LiveId" clId="{9880430D-110E-40C5-A0F0-75676E956AC5}" dt="2022-10-13T17:22:11.546" v="15713" actId="26606"/>
          <ac:spMkLst>
            <pc:docMk/>
            <pc:sldMk cId="4008243514" sldId="258"/>
            <ac:spMk id="16" creationId="{71A784BF-09DB-448D-99FC-B49DFC6605D5}"/>
          </ac:spMkLst>
        </pc:spChg>
        <pc:spChg chg="add">
          <ac:chgData name="Emily Roach" userId="ba0f325d86f74ab2" providerId="LiveId" clId="{9880430D-110E-40C5-A0F0-75676E956AC5}" dt="2022-10-13T17:23:05.136" v="15722" actId="26606"/>
          <ac:spMkLst>
            <pc:docMk/>
            <pc:sldMk cId="4008243514" sldId="258"/>
            <ac:spMk id="17" creationId="{0C059F7E-04C4-4C46-9B3E-E5CE267E347D}"/>
          </ac:spMkLst>
        </pc:spChg>
        <pc:spChg chg="add del">
          <ac:chgData name="Emily Roach" userId="ba0f325d86f74ab2" providerId="LiveId" clId="{9880430D-110E-40C5-A0F0-75676E956AC5}" dt="2022-10-13T17:22:11.546" v="15713" actId="26606"/>
          <ac:spMkLst>
            <pc:docMk/>
            <pc:sldMk cId="4008243514" sldId="258"/>
            <ac:spMk id="18" creationId="{917859B3-4C91-478D-929D-BB6433F90849}"/>
          </ac:spMkLst>
        </pc:spChg>
        <pc:spChg chg="add del">
          <ac:chgData name="Emily Roach" userId="ba0f325d86f74ab2" providerId="LiveId" clId="{9880430D-110E-40C5-A0F0-75676E956AC5}" dt="2022-10-13T17:22:11.546" v="15713" actId="26606"/>
          <ac:spMkLst>
            <pc:docMk/>
            <pc:sldMk cId="4008243514" sldId="258"/>
            <ac:spMk id="20" creationId="{6283FBD2-A663-469F-855C-06D86E3C1161}"/>
          </ac:spMkLst>
        </pc:spChg>
        <pc:spChg chg="add del">
          <ac:chgData name="Emily Roach" userId="ba0f325d86f74ab2" providerId="LiveId" clId="{9880430D-110E-40C5-A0F0-75676E956AC5}" dt="2022-10-13T17:22:11.546" v="15713" actId="26606"/>
          <ac:spMkLst>
            <pc:docMk/>
            <pc:sldMk cId="4008243514" sldId="258"/>
            <ac:spMk id="22" creationId="{8A1279FC-7441-4E55-B082-2774E6316482}"/>
          </ac:spMkLst>
        </pc:spChg>
        <pc:picChg chg="add del mod">
          <ac:chgData name="Emily Roach" userId="ba0f325d86f74ab2" providerId="LiveId" clId="{9880430D-110E-40C5-A0F0-75676E956AC5}" dt="2022-10-13T17:19:22.802" v="15686" actId="478"/>
          <ac:picMkLst>
            <pc:docMk/>
            <pc:sldMk cId="4008243514" sldId="258"/>
            <ac:picMk id="6" creationId="{7B32D398-7594-3412-FDD0-3D3F0C6E8D46}"/>
          </ac:picMkLst>
        </pc:picChg>
        <pc:picChg chg="add mod ord">
          <ac:chgData name="Emily Roach" userId="ba0f325d86f74ab2" providerId="LiveId" clId="{9880430D-110E-40C5-A0F0-75676E956AC5}" dt="2022-10-13T17:23:05.136" v="15722" actId="26606"/>
          <ac:picMkLst>
            <pc:docMk/>
            <pc:sldMk cId="4008243514" sldId="258"/>
            <ac:picMk id="7" creationId="{51751C91-DA04-2786-9C8C-DF74C63E653E}"/>
          </ac:picMkLst>
        </pc:picChg>
        <pc:picChg chg="add mod ord">
          <ac:chgData name="Emily Roach" userId="ba0f325d86f74ab2" providerId="LiveId" clId="{9880430D-110E-40C5-A0F0-75676E956AC5}" dt="2022-10-13T17:23:05.136" v="15722" actId="26606"/>
          <ac:picMkLst>
            <pc:docMk/>
            <pc:sldMk cId="4008243514" sldId="258"/>
            <ac:picMk id="9" creationId="{0B9A87BA-7697-4771-44FC-365265B6DF3C}"/>
          </ac:picMkLst>
        </pc:picChg>
        <pc:picChg chg="add mod">
          <ac:chgData name="Emily Roach" userId="ba0f325d86f74ab2" providerId="LiveId" clId="{9880430D-110E-40C5-A0F0-75676E956AC5}" dt="2022-10-13T17:23:05.136" v="15722" actId="26606"/>
          <ac:picMkLst>
            <pc:docMk/>
            <pc:sldMk cId="4008243514" sldId="258"/>
            <ac:picMk id="11" creationId="{7CC907FE-8991-1327-1E7A-48C128470D63}"/>
          </ac:picMkLst>
        </pc:picChg>
      </pc:sldChg>
      <pc:sldChg chg="addSp delSp modSp new del mod modClrScheme modAnim chgLayout">
        <pc:chgData name="Emily Roach" userId="ba0f325d86f74ab2" providerId="LiveId" clId="{9880430D-110E-40C5-A0F0-75676E956AC5}" dt="2022-10-11T23:48:33.191" v="10637" actId="2696"/>
        <pc:sldMkLst>
          <pc:docMk/>
          <pc:sldMk cId="2444333109" sldId="259"/>
        </pc:sldMkLst>
        <pc:spChg chg="mod ord">
          <ac:chgData name="Emily Roach" userId="ba0f325d86f74ab2" providerId="LiveId" clId="{9880430D-110E-40C5-A0F0-75676E956AC5}" dt="2022-10-11T15:31:02.666" v="5453" actId="20577"/>
          <ac:spMkLst>
            <pc:docMk/>
            <pc:sldMk cId="2444333109" sldId="259"/>
            <ac:spMk id="2" creationId="{242CDE0D-102E-E4D4-0051-792D97985899}"/>
          </ac:spMkLst>
        </pc:spChg>
        <pc:spChg chg="del mod ord">
          <ac:chgData name="Emily Roach" userId="ba0f325d86f74ab2" providerId="LiveId" clId="{9880430D-110E-40C5-A0F0-75676E956AC5}" dt="2022-10-11T11:59:42.750" v="236" actId="700"/>
          <ac:spMkLst>
            <pc:docMk/>
            <pc:sldMk cId="2444333109" sldId="259"/>
            <ac:spMk id="3" creationId="{9F6EC20C-374E-F03D-863C-41A71EEA5CBB}"/>
          </ac:spMkLst>
        </pc:spChg>
        <pc:spChg chg="add mod ord">
          <ac:chgData name="Emily Roach" userId="ba0f325d86f74ab2" providerId="LiveId" clId="{9880430D-110E-40C5-A0F0-75676E956AC5}" dt="2022-10-11T12:11:17.755" v="1478" actId="20577"/>
          <ac:spMkLst>
            <pc:docMk/>
            <pc:sldMk cId="2444333109" sldId="259"/>
            <ac:spMk id="4" creationId="{9934FF3B-F3AC-7FB6-099D-D6554687ACA1}"/>
          </ac:spMkLst>
        </pc:spChg>
        <pc:spChg chg="add mod ord">
          <ac:chgData name="Emily Roach" userId="ba0f325d86f74ab2" providerId="LiveId" clId="{9880430D-110E-40C5-A0F0-75676E956AC5}" dt="2022-10-11T12:11:04.165" v="1450" actId="27636"/>
          <ac:spMkLst>
            <pc:docMk/>
            <pc:sldMk cId="2444333109" sldId="259"/>
            <ac:spMk id="5" creationId="{5A4EB9C3-7A50-F587-0375-A77CEAFE3094}"/>
          </ac:spMkLst>
        </pc:spChg>
        <pc:picChg chg="add mod">
          <ac:chgData name="Emily Roach" userId="ba0f325d86f74ab2" providerId="LiveId" clId="{9880430D-110E-40C5-A0F0-75676E956AC5}" dt="2022-10-11T12:58:10.532" v="5408"/>
          <ac:picMkLst>
            <pc:docMk/>
            <pc:sldMk cId="2444333109" sldId="259"/>
            <ac:picMk id="6" creationId="{B87EBBBC-EC39-A079-AFE6-B6C2390C1F83}"/>
          </ac:picMkLst>
        </pc:picChg>
      </pc:sldChg>
      <pc:sldChg chg="addSp delSp modSp new del mod modClrScheme modAnim chgLayout">
        <pc:chgData name="Emily Roach" userId="ba0f325d86f74ab2" providerId="LiveId" clId="{9880430D-110E-40C5-A0F0-75676E956AC5}" dt="2022-10-11T23:48:37.565" v="10638" actId="2696"/>
        <pc:sldMkLst>
          <pc:docMk/>
          <pc:sldMk cId="3250110258" sldId="260"/>
        </pc:sldMkLst>
        <pc:spChg chg="mod ord">
          <ac:chgData name="Emily Roach" userId="ba0f325d86f74ab2" providerId="LiveId" clId="{9880430D-110E-40C5-A0F0-75676E956AC5}" dt="2022-10-11T15:31:10.068" v="5458" actId="20577"/>
          <ac:spMkLst>
            <pc:docMk/>
            <pc:sldMk cId="3250110258" sldId="260"/>
            <ac:spMk id="2" creationId="{93C79DE0-2496-F4C5-03BC-B155A31B99E8}"/>
          </ac:spMkLst>
        </pc:spChg>
        <pc:spChg chg="del mod ord">
          <ac:chgData name="Emily Roach" userId="ba0f325d86f74ab2" providerId="LiveId" clId="{9880430D-110E-40C5-A0F0-75676E956AC5}" dt="2022-10-11T11:59:47.217" v="237" actId="700"/>
          <ac:spMkLst>
            <pc:docMk/>
            <pc:sldMk cId="3250110258" sldId="260"/>
            <ac:spMk id="3" creationId="{9CF9DBAA-33A1-0CE5-1C02-791D42F48033}"/>
          </ac:spMkLst>
        </pc:spChg>
        <pc:spChg chg="add mod ord">
          <ac:chgData name="Emily Roach" userId="ba0f325d86f74ab2" providerId="LiveId" clId="{9880430D-110E-40C5-A0F0-75676E956AC5}" dt="2022-10-11T11:59:47.217" v="237" actId="700"/>
          <ac:spMkLst>
            <pc:docMk/>
            <pc:sldMk cId="3250110258" sldId="260"/>
            <ac:spMk id="4" creationId="{3536FD66-20B6-1FCF-395B-F617F7005465}"/>
          </ac:spMkLst>
        </pc:spChg>
        <pc:spChg chg="add mod ord">
          <ac:chgData name="Emily Roach" userId="ba0f325d86f74ab2" providerId="LiveId" clId="{9880430D-110E-40C5-A0F0-75676E956AC5}" dt="2022-10-11T12:11:39.377" v="1563" actId="20577"/>
          <ac:spMkLst>
            <pc:docMk/>
            <pc:sldMk cId="3250110258" sldId="260"/>
            <ac:spMk id="5" creationId="{07F79D36-BDA0-9F12-B480-3A9F80B2AB56}"/>
          </ac:spMkLst>
        </pc:spChg>
        <pc:picChg chg="add mod">
          <ac:chgData name="Emily Roach" userId="ba0f325d86f74ab2" providerId="LiveId" clId="{9880430D-110E-40C5-A0F0-75676E956AC5}" dt="2022-10-11T12:58:24.457" v="5410"/>
          <ac:picMkLst>
            <pc:docMk/>
            <pc:sldMk cId="3250110258" sldId="260"/>
            <ac:picMk id="6" creationId="{BE3A75D4-1C85-5E45-F100-53B51A0D6ED6}"/>
          </ac:picMkLst>
        </pc:picChg>
      </pc:sldChg>
      <pc:sldChg chg="addSp delSp modSp new del mod modClrScheme modAnim chgLayout">
        <pc:chgData name="Emily Roach" userId="ba0f325d86f74ab2" providerId="LiveId" clId="{9880430D-110E-40C5-A0F0-75676E956AC5}" dt="2022-10-11T23:50:48.444" v="10921" actId="2696"/>
        <pc:sldMkLst>
          <pc:docMk/>
          <pc:sldMk cId="989950773" sldId="261"/>
        </pc:sldMkLst>
        <pc:spChg chg="mod ord">
          <ac:chgData name="Emily Roach" userId="ba0f325d86f74ab2" providerId="LiveId" clId="{9880430D-110E-40C5-A0F0-75676E956AC5}" dt="2022-10-11T15:31:18.494" v="5463" actId="20577"/>
          <ac:spMkLst>
            <pc:docMk/>
            <pc:sldMk cId="989950773" sldId="261"/>
            <ac:spMk id="2" creationId="{BF8DA7C8-119E-5559-1E34-DC70AC597B91}"/>
          </ac:spMkLst>
        </pc:spChg>
        <pc:spChg chg="del mod ord">
          <ac:chgData name="Emily Roach" userId="ba0f325d86f74ab2" providerId="LiveId" clId="{9880430D-110E-40C5-A0F0-75676E956AC5}" dt="2022-10-11T11:59:51.506" v="238" actId="700"/>
          <ac:spMkLst>
            <pc:docMk/>
            <pc:sldMk cId="989950773" sldId="261"/>
            <ac:spMk id="3" creationId="{82D9B7F8-2B0A-A1C4-F270-92098BCE801D}"/>
          </ac:spMkLst>
        </pc:spChg>
        <pc:spChg chg="add mod ord">
          <ac:chgData name="Emily Roach" userId="ba0f325d86f74ab2" providerId="LiveId" clId="{9880430D-110E-40C5-A0F0-75676E956AC5}" dt="2022-10-11T12:12:16.039" v="1624" actId="20577"/>
          <ac:spMkLst>
            <pc:docMk/>
            <pc:sldMk cId="989950773" sldId="261"/>
            <ac:spMk id="4" creationId="{F978E008-371B-B343-4100-0CB582ED09AB}"/>
          </ac:spMkLst>
        </pc:spChg>
        <pc:spChg chg="add mod ord">
          <ac:chgData name="Emily Roach" userId="ba0f325d86f74ab2" providerId="LiveId" clId="{9880430D-110E-40C5-A0F0-75676E956AC5}" dt="2022-10-11T11:59:51.506" v="238" actId="700"/>
          <ac:spMkLst>
            <pc:docMk/>
            <pc:sldMk cId="989950773" sldId="261"/>
            <ac:spMk id="5" creationId="{12A82CA0-B5E1-6A34-43F3-A04B7AC92DE4}"/>
          </ac:spMkLst>
        </pc:spChg>
        <pc:picChg chg="add mod">
          <ac:chgData name="Emily Roach" userId="ba0f325d86f74ab2" providerId="LiveId" clId="{9880430D-110E-40C5-A0F0-75676E956AC5}" dt="2022-10-11T12:58:27.994" v="5412"/>
          <ac:picMkLst>
            <pc:docMk/>
            <pc:sldMk cId="989950773" sldId="261"/>
            <ac:picMk id="6" creationId="{E4F591F4-C967-2343-C973-E0C453C44502}"/>
          </ac:picMkLst>
        </pc:picChg>
      </pc:sldChg>
      <pc:sldChg chg="addSp delSp modSp new mod setBg modClrScheme modAnim chgLayout">
        <pc:chgData name="Emily Roach" userId="ba0f325d86f74ab2" providerId="LiveId" clId="{9880430D-110E-40C5-A0F0-75676E956AC5}" dt="2022-10-12T00:05:57.146" v="12516" actId="6549"/>
        <pc:sldMkLst>
          <pc:docMk/>
          <pc:sldMk cId="1404638751" sldId="262"/>
        </pc:sldMkLst>
        <pc:spChg chg="mod ord">
          <ac:chgData name="Emily Roach" userId="ba0f325d86f74ab2" providerId="LiveId" clId="{9880430D-110E-40C5-A0F0-75676E956AC5}" dt="2022-10-12T00:05:57.146" v="12516" actId="6549"/>
          <ac:spMkLst>
            <pc:docMk/>
            <pc:sldMk cId="1404638751" sldId="262"/>
            <ac:spMk id="2" creationId="{6222FC9E-30EC-D82F-95C6-B2B1CB8CCAEC}"/>
          </ac:spMkLst>
        </pc:spChg>
        <pc:spChg chg="del mod ord">
          <ac:chgData name="Emily Roach" userId="ba0f325d86f74ab2" providerId="LiveId" clId="{9880430D-110E-40C5-A0F0-75676E956AC5}" dt="2022-10-11T11:59:55.676" v="239" actId="700"/>
          <ac:spMkLst>
            <pc:docMk/>
            <pc:sldMk cId="1404638751" sldId="262"/>
            <ac:spMk id="3" creationId="{BBCE29F3-E594-BA03-494D-90BE7DE27126}"/>
          </ac:spMkLst>
        </pc:spChg>
        <pc:spChg chg="add del mod ord">
          <ac:chgData name="Emily Roach" userId="ba0f325d86f74ab2" providerId="LiveId" clId="{9880430D-110E-40C5-A0F0-75676E956AC5}" dt="2022-10-11T22:05:52.475" v="6281" actId="931"/>
          <ac:spMkLst>
            <pc:docMk/>
            <pc:sldMk cId="1404638751" sldId="262"/>
            <ac:spMk id="4" creationId="{DC697F55-21AF-BAA4-94CC-BD04DCBA45B6}"/>
          </ac:spMkLst>
        </pc:spChg>
        <pc:spChg chg="add del mod ord">
          <ac:chgData name="Emily Roach" userId="ba0f325d86f74ab2" providerId="LiveId" clId="{9880430D-110E-40C5-A0F0-75676E956AC5}" dt="2022-10-11T22:06:17.534" v="6300" actId="700"/>
          <ac:spMkLst>
            <pc:docMk/>
            <pc:sldMk cId="1404638751" sldId="262"/>
            <ac:spMk id="5" creationId="{EF27BC9A-88E2-CF46-80FD-3C00DCC546C2}"/>
          </ac:spMkLst>
        </pc:spChg>
        <pc:spChg chg="add">
          <ac:chgData name="Emily Roach" userId="ba0f325d86f74ab2" providerId="LiveId" clId="{9880430D-110E-40C5-A0F0-75676E956AC5}" dt="2022-10-11T22:06:21.447" v="6301" actId="26606"/>
          <ac:spMkLst>
            <pc:docMk/>
            <pc:sldMk cId="1404638751" sldId="262"/>
            <ac:spMk id="12" creationId="{02D44074-0B69-4F0C-A7B3-5645CE40D8E3}"/>
          </ac:spMkLst>
        </pc:spChg>
        <pc:picChg chg="add mod">
          <ac:chgData name="Emily Roach" userId="ba0f325d86f74ab2" providerId="LiveId" clId="{9880430D-110E-40C5-A0F0-75676E956AC5}" dt="2022-10-11T22:06:21.447" v="6301" actId="26606"/>
          <ac:picMkLst>
            <pc:docMk/>
            <pc:sldMk cId="1404638751" sldId="262"/>
            <ac:picMk id="6" creationId="{912811B3-9911-F381-CE1F-3C61E7D08867}"/>
          </ac:picMkLst>
        </pc:picChg>
        <pc:picChg chg="add mod ord">
          <ac:chgData name="Emily Roach" userId="ba0f325d86f74ab2" providerId="LiveId" clId="{9880430D-110E-40C5-A0F0-75676E956AC5}" dt="2022-10-11T22:06:21.447" v="6301" actId="26606"/>
          <ac:picMkLst>
            <pc:docMk/>
            <pc:sldMk cId="1404638751" sldId="262"/>
            <ac:picMk id="7" creationId="{0F799E2E-F4A2-8D89-6F3E-7A61368CB816}"/>
          </ac:picMkLst>
        </pc:picChg>
      </pc:sldChg>
      <pc:sldChg chg="addSp delSp modSp new mod setBg modClrScheme addAnim delAnim modAnim delDesignElem chgLayout">
        <pc:chgData name="Emily Roach" userId="ba0f325d86f74ab2" providerId="LiveId" clId="{9880430D-110E-40C5-A0F0-75676E956AC5}" dt="2022-10-13T17:26:56.603" v="15833" actId="20577"/>
        <pc:sldMkLst>
          <pc:docMk/>
          <pc:sldMk cId="837988277" sldId="263"/>
        </pc:sldMkLst>
        <pc:spChg chg="mod ord">
          <ac:chgData name="Emily Roach" userId="ba0f325d86f74ab2" providerId="LiveId" clId="{9880430D-110E-40C5-A0F0-75676E956AC5}" dt="2022-10-13T17:26:56.603" v="15833" actId="20577"/>
          <ac:spMkLst>
            <pc:docMk/>
            <pc:sldMk cId="837988277" sldId="263"/>
            <ac:spMk id="2" creationId="{43A153A0-A874-09BE-AFC4-F9867A88D39E}"/>
          </ac:spMkLst>
        </pc:spChg>
        <pc:spChg chg="del mod ord">
          <ac:chgData name="Emily Roach" userId="ba0f325d86f74ab2" providerId="LiveId" clId="{9880430D-110E-40C5-A0F0-75676E956AC5}" dt="2022-10-11T12:00:01.212" v="240" actId="700"/>
          <ac:spMkLst>
            <pc:docMk/>
            <pc:sldMk cId="837988277" sldId="263"/>
            <ac:spMk id="3" creationId="{6F92EBEA-8B54-2652-BED8-05B1E8DC4D3C}"/>
          </ac:spMkLst>
        </pc:spChg>
        <pc:spChg chg="add del mod ord">
          <ac:chgData name="Emily Roach" userId="ba0f325d86f74ab2" providerId="LiveId" clId="{9880430D-110E-40C5-A0F0-75676E956AC5}" dt="2022-10-13T17:26:11.590" v="15797" actId="700"/>
          <ac:spMkLst>
            <pc:docMk/>
            <pc:sldMk cId="837988277" sldId="263"/>
            <ac:spMk id="4" creationId="{D80C425F-148B-B68B-7239-26D187B47628}"/>
          </ac:spMkLst>
        </pc:spChg>
        <pc:spChg chg="add del mod ord">
          <ac:chgData name="Emily Roach" userId="ba0f325d86f74ab2" providerId="LiveId" clId="{9880430D-110E-40C5-A0F0-75676E956AC5}" dt="2022-10-11T22:08:40.698" v="6309" actId="931"/>
          <ac:spMkLst>
            <pc:docMk/>
            <pc:sldMk cId="837988277" sldId="263"/>
            <ac:spMk id="5" creationId="{0E3CA409-E569-431F-FC70-E60BD1A62671}"/>
          </ac:spMkLst>
        </pc:spChg>
        <pc:spChg chg="add mod ord">
          <ac:chgData name="Emily Roach" userId="ba0f325d86f74ab2" providerId="LiveId" clId="{9880430D-110E-40C5-A0F0-75676E956AC5}" dt="2022-10-11T22:08:49.096" v="6312" actId="26606"/>
          <ac:spMkLst>
            <pc:docMk/>
            <pc:sldMk cId="837988277" sldId="263"/>
            <ac:spMk id="6" creationId="{FEB76E3F-4568-1281-99A1-C6A972A46639}"/>
          </ac:spMkLst>
        </pc:spChg>
        <pc:spChg chg="add del mod">
          <ac:chgData name="Emily Roach" userId="ba0f325d86f74ab2" providerId="LiveId" clId="{9880430D-110E-40C5-A0F0-75676E956AC5}" dt="2022-10-13T17:25:52.236" v="15791" actId="478"/>
          <ac:spMkLst>
            <pc:docMk/>
            <pc:sldMk cId="837988277" sldId="263"/>
            <ac:spMk id="10" creationId="{338EF24F-8B21-E588-AC19-141F3A80DF20}"/>
          </ac:spMkLst>
        </pc:spChg>
        <pc:spChg chg="add del mod">
          <ac:chgData name="Emily Roach" userId="ba0f325d86f74ab2" providerId="LiveId" clId="{9880430D-110E-40C5-A0F0-75676E956AC5}" dt="2022-10-13T17:26:11.590" v="15797" actId="700"/>
          <ac:spMkLst>
            <pc:docMk/>
            <pc:sldMk cId="837988277" sldId="263"/>
            <ac:spMk id="12" creationId="{E16CE9AC-3D08-C2EF-6494-C8AA51F78F57}"/>
          </ac:spMkLst>
        </pc:spChg>
        <pc:spChg chg="add del">
          <ac:chgData name="Emily Roach" userId="ba0f325d86f74ab2" providerId="LiveId" clId="{9880430D-110E-40C5-A0F0-75676E956AC5}" dt="2022-10-13T17:26:11.590" v="15797" actId="700"/>
          <ac:spMkLst>
            <pc:docMk/>
            <pc:sldMk cId="837988277" sldId="263"/>
            <ac:spMk id="13" creationId="{2B566528-1B12-4246-9431-5C2D7D081168}"/>
          </ac:spMkLst>
        </pc:spChg>
        <pc:spChg chg="add del mod ord">
          <ac:chgData name="Emily Roach" userId="ba0f325d86f74ab2" providerId="LiveId" clId="{9880430D-110E-40C5-A0F0-75676E956AC5}" dt="2022-10-13T17:26:18.090" v="15798" actId="931"/>
          <ac:spMkLst>
            <pc:docMk/>
            <pc:sldMk cId="837988277" sldId="263"/>
            <ac:spMk id="14" creationId="{45FA9FD9-17F0-8D8C-6DF6-B264F3CEA927}"/>
          </ac:spMkLst>
        </pc:spChg>
        <pc:spChg chg="add mod ord">
          <ac:chgData name="Emily Roach" userId="ba0f325d86f74ab2" providerId="LiveId" clId="{9880430D-110E-40C5-A0F0-75676E956AC5}" dt="2022-10-13T17:26:22.168" v="15802" actId="5793"/>
          <ac:spMkLst>
            <pc:docMk/>
            <pc:sldMk cId="837988277" sldId="263"/>
            <ac:spMk id="18" creationId="{05CFC7E7-8A30-2039-E137-5BFAF382A395}"/>
          </ac:spMkLst>
        </pc:spChg>
        <pc:grpChg chg="add del">
          <ac:chgData name="Emily Roach" userId="ba0f325d86f74ab2" providerId="LiveId" clId="{9880430D-110E-40C5-A0F0-75676E956AC5}" dt="2022-10-13T17:26:11.590" v="15797" actId="700"/>
          <ac:grpSpMkLst>
            <pc:docMk/>
            <pc:sldMk cId="837988277" sldId="263"/>
            <ac:grpSpMk id="15" creationId="{287F69AB-2350-44E3-9076-00265B93F313}"/>
          </ac:grpSpMkLst>
        </pc:grpChg>
        <pc:grpChg chg="add del">
          <ac:chgData name="Emily Roach" userId="ba0f325d86f74ab2" providerId="LiveId" clId="{9880430D-110E-40C5-A0F0-75676E956AC5}" dt="2022-10-13T17:26:11.590" v="15797" actId="700"/>
          <ac:grpSpMkLst>
            <pc:docMk/>
            <pc:sldMk cId="837988277" sldId="263"/>
            <ac:grpSpMk id="19" creationId="{3EA7D759-6BEF-4CBD-A325-BCFA77832B3F}"/>
          </ac:grpSpMkLst>
        </pc:grpChg>
        <pc:picChg chg="add del mod">
          <ac:chgData name="Emily Roach" userId="ba0f325d86f74ab2" providerId="LiveId" clId="{9880430D-110E-40C5-A0F0-75676E956AC5}" dt="2022-10-13T17:25:53.119" v="15793" actId="931"/>
          <ac:picMkLst>
            <pc:docMk/>
            <pc:sldMk cId="837988277" sldId="263"/>
            <ac:picMk id="5" creationId="{38865312-A4BD-BD20-71CD-3B7EDD8E60CB}"/>
          </ac:picMkLst>
        </pc:picChg>
        <pc:picChg chg="add del mod">
          <ac:chgData name="Emily Roach" userId="ba0f325d86f74ab2" providerId="LiveId" clId="{9880430D-110E-40C5-A0F0-75676E956AC5}" dt="2022-10-13T17:26:03.591" v="15795" actId="478"/>
          <ac:picMkLst>
            <pc:docMk/>
            <pc:sldMk cId="837988277" sldId="263"/>
            <ac:picMk id="7" creationId="{4F7FFE27-DB30-83F5-21D6-0EBDEAE5D9A9}"/>
          </ac:picMkLst>
        </pc:picChg>
        <pc:picChg chg="add del mod">
          <ac:chgData name="Emily Roach" userId="ba0f325d86f74ab2" providerId="LiveId" clId="{9880430D-110E-40C5-A0F0-75676E956AC5}" dt="2022-10-13T17:26:05.281" v="15796" actId="478"/>
          <ac:picMkLst>
            <pc:docMk/>
            <pc:sldMk cId="837988277" sldId="263"/>
            <ac:picMk id="8" creationId="{B639A536-517A-C13A-0C5D-A569F22B3B95}"/>
          </ac:picMkLst>
        </pc:picChg>
        <pc:picChg chg="add mod">
          <ac:chgData name="Emily Roach" userId="ba0f325d86f74ab2" providerId="LiveId" clId="{9880430D-110E-40C5-A0F0-75676E956AC5}" dt="2022-10-13T17:26:47.006" v="15806" actId="1076"/>
          <ac:picMkLst>
            <pc:docMk/>
            <pc:sldMk cId="837988277" sldId="263"/>
            <ac:picMk id="23" creationId="{12023F93-1A29-FDB5-35D7-8243A6245843}"/>
          </ac:picMkLst>
        </pc:picChg>
      </pc:sldChg>
      <pc:sldChg chg="addSp delSp modSp new mod setBg modClrScheme delAnim modAnim chgLayout">
        <pc:chgData name="Emily Roach" userId="ba0f325d86f74ab2" providerId="LiveId" clId="{9880430D-110E-40C5-A0F0-75676E956AC5}" dt="2022-10-13T17:28:07.850" v="15839" actId="478"/>
        <pc:sldMkLst>
          <pc:docMk/>
          <pc:sldMk cId="741784350" sldId="264"/>
        </pc:sldMkLst>
        <pc:spChg chg="mod ord">
          <ac:chgData name="Emily Roach" userId="ba0f325d86f74ab2" providerId="LiveId" clId="{9880430D-110E-40C5-A0F0-75676E956AC5}" dt="2022-10-13T17:27:57.593" v="15838" actId="26606"/>
          <ac:spMkLst>
            <pc:docMk/>
            <pc:sldMk cId="741784350" sldId="264"/>
            <ac:spMk id="2" creationId="{BFE8F171-363C-3841-60F1-6ECEDE6FB786}"/>
          </ac:spMkLst>
        </pc:spChg>
        <pc:spChg chg="del mod ord">
          <ac:chgData name="Emily Roach" userId="ba0f325d86f74ab2" providerId="LiveId" clId="{9880430D-110E-40C5-A0F0-75676E956AC5}" dt="2022-10-11T12:00:04.692" v="241" actId="700"/>
          <ac:spMkLst>
            <pc:docMk/>
            <pc:sldMk cId="741784350" sldId="264"/>
            <ac:spMk id="3" creationId="{39802C0E-F80D-30C4-8E21-447324EFD6F6}"/>
          </ac:spMkLst>
        </pc:spChg>
        <pc:spChg chg="add mod ord">
          <ac:chgData name="Emily Roach" userId="ba0f325d86f74ab2" providerId="LiveId" clId="{9880430D-110E-40C5-A0F0-75676E956AC5}" dt="2022-10-13T17:27:57.593" v="15838" actId="26606"/>
          <ac:spMkLst>
            <pc:docMk/>
            <pc:sldMk cId="741784350" sldId="264"/>
            <ac:spMk id="4" creationId="{B7B3323A-A86F-68E9-A732-D7AB195AD76B}"/>
          </ac:spMkLst>
        </pc:spChg>
        <pc:spChg chg="add del mod ord">
          <ac:chgData name="Emily Roach" userId="ba0f325d86f74ab2" providerId="LiveId" clId="{9880430D-110E-40C5-A0F0-75676E956AC5}" dt="2022-10-12T00:22:31.233" v="12930" actId="931"/>
          <ac:spMkLst>
            <pc:docMk/>
            <pc:sldMk cId="741784350" sldId="264"/>
            <ac:spMk id="5" creationId="{2F53E8D6-4118-9C21-B89C-8171EF87DE0A}"/>
          </ac:spMkLst>
        </pc:spChg>
        <pc:spChg chg="add del">
          <ac:chgData name="Emily Roach" userId="ba0f325d86f74ab2" providerId="LiveId" clId="{9880430D-110E-40C5-A0F0-75676E956AC5}" dt="2022-10-13T17:27:57.593" v="15838" actId="26606"/>
          <ac:spMkLst>
            <pc:docMk/>
            <pc:sldMk cId="741784350" sldId="264"/>
            <ac:spMk id="14" creationId="{4038CB10-1F5C-4D54-9DF7-12586DE5B007}"/>
          </ac:spMkLst>
        </pc:spChg>
        <pc:spChg chg="add del">
          <ac:chgData name="Emily Roach" userId="ba0f325d86f74ab2" providerId="LiveId" clId="{9880430D-110E-40C5-A0F0-75676E956AC5}" dt="2022-10-13T17:27:57.593" v="15838" actId="26606"/>
          <ac:spMkLst>
            <pc:docMk/>
            <pc:sldMk cId="741784350" sldId="264"/>
            <ac:spMk id="16" creationId="{73ED6512-6858-4552-B699-9A97FE9A4EA2}"/>
          </ac:spMkLst>
        </pc:spChg>
        <pc:spChg chg="add del">
          <ac:chgData name="Emily Roach" userId="ba0f325d86f74ab2" providerId="LiveId" clId="{9880430D-110E-40C5-A0F0-75676E956AC5}" dt="2022-10-13T17:27:57.593" v="15838" actId="26606"/>
          <ac:spMkLst>
            <pc:docMk/>
            <pc:sldMk cId="741784350" sldId="264"/>
            <ac:spMk id="21" creationId="{9A42C7B2-7BD6-433A-95AB-5AA4F44B5819}"/>
          </ac:spMkLst>
        </pc:spChg>
        <pc:spChg chg="add del">
          <ac:chgData name="Emily Roach" userId="ba0f325d86f74ab2" providerId="LiveId" clId="{9880430D-110E-40C5-A0F0-75676E956AC5}" dt="2022-10-13T17:27:57.593" v="15838" actId="26606"/>
          <ac:spMkLst>
            <pc:docMk/>
            <pc:sldMk cId="741784350" sldId="264"/>
            <ac:spMk id="23" creationId="{0ADDB668-2CA4-4D2B-9C34-3487CA330BA8}"/>
          </ac:spMkLst>
        </pc:spChg>
        <pc:spChg chg="add del">
          <ac:chgData name="Emily Roach" userId="ba0f325d86f74ab2" providerId="LiveId" clId="{9880430D-110E-40C5-A0F0-75676E956AC5}" dt="2022-10-13T17:27:57.593" v="15838" actId="26606"/>
          <ac:spMkLst>
            <pc:docMk/>
            <pc:sldMk cId="741784350" sldId="264"/>
            <ac:spMk id="25" creationId="{2568BC19-F052-4108-93E1-6A3D1DEC072F}"/>
          </ac:spMkLst>
        </pc:spChg>
        <pc:spChg chg="add del">
          <ac:chgData name="Emily Roach" userId="ba0f325d86f74ab2" providerId="LiveId" clId="{9880430D-110E-40C5-A0F0-75676E956AC5}" dt="2022-10-13T17:27:57.593" v="15838" actId="26606"/>
          <ac:spMkLst>
            <pc:docMk/>
            <pc:sldMk cId="741784350" sldId="264"/>
            <ac:spMk id="27" creationId="{D5FD337D-4D6B-4C8B-B6F5-121097E09881}"/>
          </ac:spMkLst>
        </pc:spChg>
        <pc:picChg chg="add del mod">
          <ac:chgData name="Emily Roach" userId="ba0f325d86f74ab2" providerId="LiveId" clId="{9880430D-110E-40C5-A0F0-75676E956AC5}" dt="2022-10-13T17:28:07.850" v="15839" actId="478"/>
          <ac:picMkLst>
            <pc:docMk/>
            <pc:sldMk cId="741784350" sldId="264"/>
            <ac:picMk id="5" creationId="{CF2387D3-7722-2F48-4A44-0A0894722111}"/>
          </ac:picMkLst>
        </pc:picChg>
        <pc:picChg chg="add del mod">
          <ac:chgData name="Emily Roach" userId="ba0f325d86f74ab2" providerId="LiveId" clId="{9880430D-110E-40C5-A0F0-75676E956AC5}" dt="2022-10-12T00:23:15.558" v="12938" actId="478"/>
          <ac:picMkLst>
            <pc:docMk/>
            <pc:sldMk cId="741784350" sldId="264"/>
            <ac:picMk id="6" creationId="{BDB5EF61-3D9A-1D3F-65EA-BEABFA22AEF7}"/>
          </ac:picMkLst>
        </pc:picChg>
        <pc:picChg chg="add mod ord">
          <ac:chgData name="Emily Roach" userId="ba0f325d86f74ab2" providerId="LiveId" clId="{9880430D-110E-40C5-A0F0-75676E956AC5}" dt="2022-10-13T17:27:57.593" v="15838" actId="26606"/>
          <ac:picMkLst>
            <pc:docMk/>
            <pc:sldMk cId="741784350" sldId="264"/>
            <ac:picMk id="7" creationId="{43901386-9532-1B05-289E-6C106B0C5F51}"/>
          </ac:picMkLst>
        </pc:picChg>
        <pc:picChg chg="add mod">
          <ac:chgData name="Emily Roach" userId="ba0f325d86f74ab2" providerId="LiveId" clId="{9880430D-110E-40C5-A0F0-75676E956AC5}" dt="2022-10-13T17:27:57.593" v="15838" actId="26606"/>
          <ac:picMkLst>
            <pc:docMk/>
            <pc:sldMk cId="741784350" sldId="264"/>
            <ac:picMk id="9" creationId="{850723A2-342C-D8CF-D00E-B5A417D2E19A}"/>
          </ac:picMkLst>
        </pc:picChg>
      </pc:sldChg>
      <pc:sldChg chg="addSp delSp modSp new mod modClrScheme modAnim chgLayout">
        <pc:chgData name="Emily Roach" userId="ba0f325d86f74ab2" providerId="LiveId" clId="{9880430D-110E-40C5-A0F0-75676E956AC5}" dt="2022-10-13T17:28:53.145" v="15854" actId="1076"/>
        <pc:sldMkLst>
          <pc:docMk/>
          <pc:sldMk cId="862814988" sldId="265"/>
        </pc:sldMkLst>
        <pc:spChg chg="mod ord">
          <ac:chgData name="Emily Roach" userId="ba0f325d86f74ab2" providerId="LiveId" clId="{9880430D-110E-40C5-A0F0-75676E956AC5}" dt="2022-10-11T22:55:48.568" v="7716" actId="1076"/>
          <ac:spMkLst>
            <pc:docMk/>
            <pc:sldMk cId="862814988" sldId="265"/>
            <ac:spMk id="2" creationId="{41176F2B-362F-186C-8250-51BE2A7A65C8}"/>
          </ac:spMkLst>
        </pc:spChg>
        <pc:spChg chg="del mod ord">
          <ac:chgData name="Emily Roach" userId="ba0f325d86f74ab2" providerId="LiveId" clId="{9880430D-110E-40C5-A0F0-75676E956AC5}" dt="2022-10-11T12:00:08.705" v="242" actId="700"/>
          <ac:spMkLst>
            <pc:docMk/>
            <pc:sldMk cId="862814988" sldId="265"/>
            <ac:spMk id="3" creationId="{692729AE-BA7C-A364-618E-E493189BDA6F}"/>
          </ac:spMkLst>
        </pc:spChg>
        <pc:spChg chg="add del mod ord">
          <ac:chgData name="Emily Roach" userId="ba0f325d86f74ab2" providerId="LiveId" clId="{9880430D-110E-40C5-A0F0-75676E956AC5}" dt="2022-10-11T22:55:14.853" v="7709" actId="931"/>
          <ac:spMkLst>
            <pc:docMk/>
            <pc:sldMk cId="862814988" sldId="265"/>
            <ac:spMk id="4" creationId="{9DDDAF2F-6314-CB86-537B-32A8C987A9D6}"/>
          </ac:spMkLst>
        </pc:spChg>
        <pc:spChg chg="add mod ord">
          <ac:chgData name="Emily Roach" userId="ba0f325d86f74ab2" providerId="LiveId" clId="{9880430D-110E-40C5-A0F0-75676E956AC5}" dt="2022-10-12T00:31:54.349" v="13560" actId="20577"/>
          <ac:spMkLst>
            <pc:docMk/>
            <pc:sldMk cId="862814988" sldId="265"/>
            <ac:spMk id="5" creationId="{BE3D9376-29AA-9374-5F1B-CCE6C3AC93DB}"/>
          </ac:spMkLst>
        </pc:spChg>
        <pc:spChg chg="add del mod">
          <ac:chgData name="Emily Roach" userId="ba0f325d86f74ab2" providerId="LiveId" clId="{9880430D-110E-40C5-A0F0-75676E956AC5}" dt="2022-10-13T17:28:40.585" v="15847" actId="931"/>
          <ac:spMkLst>
            <pc:docMk/>
            <pc:sldMk cId="862814988" sldId="265"/>
            <ac:spMk id="10" creationId="{8296BA2B-DA14-3DAB-747F-626026DC3350}"/>
          </ac:spMkLst>
        </pc:spChg>
        <pc:picChg chg="add del mod">
          <ac:chgData name="Emily Roach" userId="ba0f325d86f74ab2" providerId="LiveId" clId="{9880430D-110E-40C5-A0F0-75676E956AC5}" dt="2022-10-13T17:28:42.491" v="15851" actId="478"/>
          <ac:picMkLst>
            <pc:docMk/>
            <pc:sldMk cId="862814988" sldId="265"/>
            <ac:picMk id="4" creationId="{9CD0B79A-183E-2B66-627F-9CB613DE7FE5}"/>
          </ac:picMkLst>
        </pc:picChg>
        <pc:picChg chg="add mod">
          <ac:chgData name="Emily Roach" userId="ba0f325d86f74ab2" providerId="LiveId" clId="{9880430D-110E-40C5-A0F0-75676E956AC5}" dt="2022-10-11T12:58:43.303" v="5418"/>
          <ac:picMkLst>
            <pc:docMk/>
            <pc:sldMk cId="862814988" sldId="265"/>
            <ac:picMk id="6" creationId="{25788D17-60CB-3A48-3548-44418F50329C}"/>
          </ac:picMkLst>
        </pc:picChg>
        <pc:picChg chg="add del mod">
          <ac:chgData name="Emily Roach" userId="ba0f325d86f74ab2" providerId="LiveId" clId="{9880430D-110E-40C5-A0F0-75676E956AC5}" dt="2022-10-13T17:28:35.477" v="15846" actId="478"/>
          <ac:picMkLst>
            <pc:docMk/>
            <pc:sldMk cId="862814988" sldId="265"/>
            <ac:picMk id="7" creationId="{6F4158D6-72EA-E3D4-3E56-00CFD0E628C5}"/>
          </ac:picMkLst>
        </pc:picChg>
        <pc:picChg chg="add mod">
          <ac:chgData name="Emily Roach" userId="ba0f325d86f74ab2" providerId="LiveId" clId="{9880430D-110E-40C5-A0F0-75676E956AC5}" dt="2022-10-12T00:27:37.711" v="12980" actId="1076"/>
          <ac:picMkLst>
            <pc:docMk/>
            <pc:sldMk cId="862814988" sldId="265"/>
            <ac:picMk id="9" creationId="{51868416-DA76-16C3-8511-33616166986D}"/>
          </ac:picMkLst>
        </pc:picChg>
        <pc:picChg chg="add mod">
          <ac:chgData name="Emily Roach" userId="ba0f325d86f74ab2" providerId="LiveId" clId="{9880430D-110E-40C5-A0F0-75676E956AC5}" dt="2022-10-13T17:28:53.145" v="15854" actId="1076"/>
          <ac:picMkLst>
            <pc:docMk/>
            <pc:sldMk cId="862814988" sldId="265"/>
            <ac:picMk id="12" creationId="{567FE5BC-5064-28E7-A2CD-612DC09AA9A0}"/>
          </ac:picMkLst>
        </pc:picChg>
      </pc:sldChg>
      <pc:sldChg chg="addSp delSp modSp new mod modClrScheme modAnim chgLayout">
        <pc:chgData name="Emily Roach" userId="ba0f325d86f74ab2" providerId="LiveId" clId="{9880430D-110E-40C5-A0F0-75676E956AC5}" dt="2022-10-13T17:29:31.442" v="15861" actId="1076"/>
        <pc:sldMkLst>
          <pc:docMk/>
          <pc:sldMk cId="1319521014" sldId="266"/>
        </pc:sldMkLst>
        <pc:spChg chg="mod ord">
          <ac:chgData name="Emily Roach" userId="ba0f325d86f74ab2" providerId="LiveId" clId="{9880430D-110E-40C5-A0F0-75676E956AC5}" dt="2022-10-11T23:51:50.550" v="10929" actId="1076"/>
          <ac:spMkLst>
            <pc:docMk/>
            <pc:sldMk cId="1319521014" sldId="266"/>
            <ac:spMk id="2" creationId="{79F3AE54-F39C-8218-2777-487D58F6AAD7}"/>
          </ac:spMkLst>
        </pc:spChg>
        <pc:spChg chg="del mod ord">
          <ac:chgData name="Emily Roach" userId="ba0f325d86f74ab2" providerId="LiveId" clId="{9880430D-110E-40C5-A0F0-75676E956AC5}" dt="2022-10-11T12:00:12.970" v="243" actId="700"/>
          <ac:spMkLst>
            <pc:docMk/>
            <pc:sldMk cId="1319521014" sldId="266"/>
            <ac:spMk id="3" creationId="{7F2E33C8-CD79-E78B-70DE-E31888E5FE59}"/>
          </ac:spMkLst>
        </pc:spChg>
        <pc:spChg chg="add mod ord">
          <ac:chgData name="Emily Roach" userId="ba0f325d86f74ab2" providerId="LiveId" clId="{9880430D-110E-40C5-A0F0-75676E956AC5}" dt="2022-10-12T10:03:33.305" v="15485" actId="20577"/>
          <ac:spMkLst>
            <pc:docMk/>
            <pc:sldMk cId="1319521014" sldId="266"/>
            <ac:spMk id="4" creationId="{50B45A7D-9721-E02B-9FE8-B25732D79173}"/>
          </ac:spMkLst>
        </pc:spChg>
        <pc:spChg chg="add del mod ord">
          <ac:chgData name="Emily Roach" userId="ba0f325d86f74ab2" providerId="LiveId" clId="{9880430D-110E-40C5-A0F0-75676E956AC5}" dt="2022-10-11T22:53:38.965" v="7704" actId="931"/>
          <ac:spMkLst>
            <pc:docMk/>
            <pc:sldMk cId="1319521014" sldId="266"/>
            <ac:spMk id="5" creationId="{5748ADBA-0EB2-00F4-1CE7-E0BC374DAF6E}"/>
          </ac:spMkLst>
        </pc:spChg>
        <pc:picChg chg="add del mod">
          <ac:chgData name="Emily Roach" userId="ba0f325d86f74ab2" providerId="LiveId" clId="{9880430D-110E-40C5-A0F0-75676E956AC5}" dt="2022-10-12T10:03:53.763" v="15489" actId="478"/>
          <ac:picMkLst>
            <pc:docMk/>
            <pc:sldMk cId="1319521014" sldId="266"/>
            <ac:picMk id="5" creationId="{1FAE9F4F-BC10-7669-0C60-7D3396BED9B9}"/>
          </ac:picMkLst>
        </pc:picChg>
        <pc:picChg chg="add mod">
          <ac:chgData name="Emily Roach" userId="ba0f325d86f74ab2" providerId="LiveId" clId="{9880430D-110E-40C5-A0F0-75676E956AC5}" dt="2022-10-13T17:29:31.442" v="15861" actId="1076"/>
          <ac:picMkLst>
            <pc:docMk/>
            <pc:sldMk cId="1319521014" sldId="266"/>
            <ac:picMk id="5" creationId="{A1269E27-FE3A-4AB7-6C78-CB0051535945}"/>
          </ac:picMkLst>
        </pc:picChg>
        <pc:picChg chg="add mod">
          <ac:chgData name="Emily Roach" userId="ba0f325d86f74ab2" providerId="LiveId" clId="{9880430D-110E-40C5-A0F0-75676E956AC5}" dt="2022-10-11T12:58:46.798" v="5419"/>
          <ac:picMkLst>
            <pc:docMk/>
            <pc:sldMk cId="1319521014" sldId="266"/>
            <ac:picMk id="6" creationId="{A8B4B5BF-D0AB-1D3A-B2BC-C612DD0C136E}"/>
          </ac:picMkLst>
        </pc:picChg>
        <pc:picChg chg="add mod">
          <ac:chgData name="Emily Roach" userId="ba0f325d86f74ab2" providerId="LiveId" clId="{9880430D-110E-40C5-A0F0-75676E956AC5}" dt="2022-10-13T17:29:28.671" v="15860" actId="1076"/>
          <ac:picMkLst>
            <pc:docMk/>
            <pc:sldMk cId="1319521014" sldId="266"/>
            <ac:picMk id="7" creationId="{CD474B70-8694-A720-2954-E62B6A72E645}"/>
          </ac:picMkLst>
        </pc:picChg>
      </pc:sldChg>
      <pc:sldChg chg="addSp delSp modSp new mod setBg modClrScheme delAnim modAnim chgLayout">
        <pc:chgData name="Emily Roach" userId="ba0f325d86f74ab2" providerId="LiveId" clId="{9880430D-110E-40C5-A0F0-75676E956AC5}" dt="2022-10-12T10:05:23.466" v="15514" actId="1076"/>
        <pc:sldMkLst>
          <pc:docMk/>
          <pc:sldMk cId="2861125967" sldId="267"/>
        </pc:sldMkLst>
        <pc:spChg chg="mod ord">
          <ac:chgData name="Emily Roach" userId="ba0f325d86f74ab2" providerId="LiveId" clId="{9880430D-110E-40C5-A0F0-75676E956AC5}" dt="2022-10-11T22:42:30.617" v="6717" actId="255"/>
          <ac:spMkLst>
            <pc:docMk/>
            <pc:sldMk cId="2861125967" sldId="267"/>
            <ac:spMk id="2" creationId="{4237194A-B4CB-0F4F-5044-D2A27412EF4A}"/>
          </ac:spMkLst>
        </pc:spChg>
        <pc:spChg chg="del mod ord">
          <ac:chgData name="Emily Roach" userId="ba0f325d86f74ab2" providerId="LiveId" clId="{9880430D-110E-40C5-A0F0-75676E956AC5}" dt="2022-10-11T12:00:17.285" v="244" actId="700"/>
          <ac:spMkLst>
            <pc:docMk/>
            <pc:sldMk cId="2861125967" sldId="267"/>
            <ac:spMk id="3" creationId="{44F7009D-343C-63DC-FA59-79F6C3597C82}"/>
          </ac:spMkLst>
        </pc:spChg>
        <pc:spChg chg="add del mod">
          <ac:chgData name="Emily Roach" userId="ba0f325d86f74ab2" providerId="LiveId" clId="{9880430D-110E-40C5-A0F0-75676E956AC5}" dt="2022-10-11T22:41:23.967" v="6705" actId="931"/>
          <ac:spMkLst>
            <pc:docMk/>
            <pc:sldMk cId="2861125967" sldId="267"/>
            <ac:spMk id="4" creationId="{11F64CCD-F4F8-7C48-F1C3-D3AEC028B77E}"/>
          </ac:spMkLst>
        </pc:spChg>
        <pc:spChg chg="add del mod ord">
          <ac:chgData name="Emily Roach" userId="ba0f325d86f74ab2" providerId="LiveId" clId="{9880430D-110E-40C5-A0F0-75676E956AC5}" dt="2022-10-11T21:10:22.749" v="5549" actId="931"/>
          <ac:spMkLst>
            <pc:docMk/>
            <pc:sldMk cId="2861125967" sldId="267"/>
            <ac:spMk id="4" creationId="{3F8AE2BF-D964-A492-4134-4C66F02188B1}"/>
          </ac:spMkLst>
        </pc:spChg>
        <pc:spChg chg="add mod ord">
          <ac:chgData name="Emily Roach" userId="ba0f325d86f74ab2" providerId="LiveId" clId="{9880430D-110E-40C5-A0F0-75676E956AC5}" dt="2022-10-12T09:59:41.180" v="15131" actId="20577"/>
          <ac:spMkLst>
            <pc:docMk/>
            <pc:sldMk cId="2861125967" sldId="267"/>
            <ac:spMk id="5" creationId="{F00A4A48-1C5C-E494-B399-BA772CC62BE9}"/>
          </ac:spMkLst>
        </pc:spChg>
        <pc:spChg chg="add del mod">
          <ac:chgData name="Emily Roach" userId="ba0f325d86f74ab2" providerId="LiveId" clId="{9880430D-110E-40C5-A0F0-75676E956AC5}" dt="2022-10-11T21:31:13.770" v="5776" actId="931"/>
          <ac:spMkLst>
            <pc:docMk/>
            <pc:sldMk cId="2861125967" sldId="267"/>
            <ac:spMk id="13" creationId="{A2E17733-BA9C-8959-B570-F24D997FCAA5}"/>
          </ac:spMkLst>
        </pc:spChg>
        <pc:spChg chg="add del">
          <ac:chgData name="Emily Roach" userId="ba0f325d86f74ab2" providerId="LiveId" clId="{9880430D-110E-40C5-A0F0-75676E956AC5}" dt="2022-10-11T22:42:07.866" v="6715" actId="26606"/>
          <ac:spMkLst>
            <pc:docMk/>
            <pc:sldMk cId="2861125967" sldId="267"/>
            <ac:spMk id="20" creationId="{36D30126-6314-4A93-B27E-5C66CF781924}"/>
          </ac:spMkLst>
        </pc:spChg>
        <pc:spChg chg="add del">
          <ac:chgData name="Emily Roach" userId="ba0f325d86f74ab2" providerId="LiveId" clId="{9880430D-110E-40C5-A0F0-75676E956AC5}" dt="2022-10-11T22:42:07.866" v="6715" actId="26606"/>
          <ac:spMkLst>
            <pc:docMk/>
            <pc:sldMk cId="2861125967" sldId="267"/>
            <ac:spMk id="22" creationId="{4038CB10-1F5C-4D54-9DF7-12586DE5B007}"/>
          </ac:spMkLst>
        </pc:spChg>
        <pc:spChg chg="add del">
          <ac:chgData name="Emily Roach" userId="ba0f325d86f74ab2" providerId="LiveId" clId="{9880430D-110E-40C5-A0F0-75676E956AC5}" dt="2022-10-11T22:42:07.866" v="6715" actId="26606"/>
          <ac:spMkLst>
            <pc:docMk/>
            <pc:sldMk cId="2861125967" sldId="267"/>
            <ac:spMk id="24" creationId="{73ED6512-6858-4552-B699-9A97FE9A4EA2}"/>
          </ac:spMkLst>
        </pc:spChg>
        <pc:spChg chg="add del">
          <ac:chgData name="Emily Roach" userId="ba0f325d86f74ab2" providerId="LiveId" clId="{9880430D-110E-40C5-A0F0-75676E956AC5}" dt="2022-10-11T22:42:05.766" v="6712" actId="26606"/>
          <ac:spMkLst>
            <pc:docMk/>
            <pc:sldMk cId="2861125967" sldId="267"/>
            <ac:spMk id="29" creationId="{231BF440-39FA-4087-84CC-2EEC0BBDAF29}"/>
          </ac:spMkLst>
        </pc:spChg>
        <pc:spChg chg="add del">
          <ac:chgData name="Emily Roach" userId="ba0f325d86f74ab2" providerId="LiveId" clId="{9880430D-110E-40C5-A0F0-75676E956AC5}" dt="2022-10-11T22:42:05.766" v="6712" actId="26606"/>
          <ac:spMkLst>
            <pc:docMk/>
            <pc:sldMk cId="2861125967" sldId="267"/>
            <ac:spMk id="31" creationId="{F04E4CBA-303B-48BD-8451-C2701CB0EEBF}"/>
          </ac:spMkLst>
        </pc:spChg>
        <pc:spChg chg="add del">
          <ac:chgData name="Emily Roach" userId="ba0f325d86f74ab2" providerId="LiveId" clId="{9880430D-110E-40C5-A0F0-75676E956AC5}" dt="2022-10-11T22:42:05.766" v="6712" actId="26606"/>
          <ac:spMkLst>
            <pc:docMk/>
            <pc:sldMk cId="2861125967" sldId="267"/>
            <ac:spMk id="33" creationId="{F6CA58B3-AFCC-4A40-9882-50D5080879B0}"/>
          </ac:spMkLst>
        </pc:spChg>
        <pc:spChg chg="add del">
          <ac:chgData name="Emily Roach" userId="ba0f325d86f74ab2" providerId="LiveId" clId="{9880430D-110E-40C5-A0F0-75676E956AC5}" dt="2022-10-11T22:42:05.766" v="6712" actId="26606"/>
          <ac:spMkLst>
            <pc:docMk/>
            <pc:sldMk cId="2861125967" sldId="267"/>
            <ac:spMk id="35" creationId="{75C56826-D4E5-42ED-8529-079651CB3005}"/>
          </ac:spMkLst>
        </pc:spChg>
        <pc:spChg chg="add del">
          <ac:chgData name="Emily Roach" userId="ba0f325d86f74ab2" providerId="LiveId" clId="{9880430D-110E-40C5-A0F0-75676E956AC5}" dt="2022-10-11T22:42:05.766" v="6712" actId="26606"/>
          <ac:spMkLst>
            <pc:docMk/>
            <pc:sldMk cId="2861125967" sldId="267"/>
            <ac:spMk id="37" creationId="{82095FCE-EF05-4443-B97A-85DEE3A5CA17}"/>
          </ac:spMkLst>
        </pc:spChg>
        <pc:spChg chg="add del">
          <ac:chgData name="Emily Roach" userId="ba0f325d86f74ab2" providerId="LiveId" clId="{9880430D-110E-40C5-A0F0-75676E956AC5}" dt="2022-10-11T22:42:05.766" v="6712" actId="26606"/>
          <ac:spMkLst>
            <pc:docMk/>
            <pc:sldMk cId="2861125967" sldId="267"/>
            <ac:spMk id="39" creationId="{CA00AE6B-AA30-4CF8-BA6F-339B780AD76C}"/>
          </ac:spMkLst>
        </pc:spChg>
        <pc:spChg chg="add del">
          <ac:chgData name="Emily Roach" userId="ba0f325d86f74ab2" providerId="LiveId" clId="{9880430D-110E-40C5-A0F0-75676E956AC5}" dt="2022-10-11T22:42:07.846" v="6714" actId="26606"/>
          <ac:spMkLst>
            <pc:docMk/>
            <pc:sldMk cId="2861125967" sldId="267"/>
            <ac:spMk id="54" creationId="{9D3A9E89-033E-4C4A-8C41-416DABFFD307}"/>
          </ac:spMkLst>
        </pc:spChg>
        <pc:spChg chg="add del">
          <ac:chgData name="Emily Roach" userId="ba0f325d86f74ab2" providerId="LiveId" clId="{9880430D-110E-40C5-A0F0-75676E956AC5}" dt="2022-10-11T22:42:07.846" v="6714" actId="26606"/>
          <ac:spMkLst>
            <pc:docMk/>
            <pc:sldMk cId="2861125967" sldId="267"/>
            <ac:spMk id="55" creationId="{78907291-9D6D-4740-81DB-441477BCA279}"/>
          </ac:spMkLst>
        </pc:spChg>
        <pc:spChg chg="add del">
          <ac:chgData name="Emily Roach" userId="ba0f325d86f74ab2" providerId="LiveId" clId="{9880430D-110E-40C5-A0F0-75676E956AC5}" dt="2022-10-11T22:42:07.846" v="6714" actId="26606"/>
          <ac:spMkLst>
            <pc:docMk/>
            <pc:sldMk cId="2861125967" sldId="267"/>
            <ac:spMk id="56" creationId="{86293361-111E-427D-8E5B-256944AC8395}"/>
          </ac:spMkLst>
        </pc:spChg>
        <pc:spChg chg="add">
          <ac:chgData name="Emily Roach" userId="ba0f325d86f74ab2" providerId="LiveId" clId="{9880430D-110E-40C5-A0F0-75676E956AC5}" dt="2022-10-11T22:42:07.866" v="6715" actId="26606"/>
          <ac:spMkLst>
            <pc:docMk/>
            <pc:sldMk cId="2861125967" sldId="267"/>
            <ac:spMk id="62" creationId="{4038CB10-1F5C-4D54-9DF7-12586DE5B007}"/>
          </ac:spMkLst>
        </pc:spChg>
        <pc:spChg chg="add">
          <ac:chgData name="Emily Roach" userId="ba0f325d86f74ab2" providerId="LiveId" clId="{9880430D-110E-40C5-A0F0-75676E956AC5}" dt="2022-10-11T22:42:07.866" v="6715" actId="26606"/>
          <ac:spMkLst>
            <pc:docMk/>
            <pc:sldMk cId="2861125967" sldId="267"/>
            <ac:spMk id="63" creationId="{73ED6512-6858-4552-B699-9A97FE9A4EA2}"/>
          </ac:spMkLst>
        </pc:spChg>
        <pc:grpChg chg="add del">
          <ac:chgData name="Emily Roach" userId="ba0f325d86f74ab2" providerId="LiveId" clId="{9880430D-110E-40C5-A0F0-75676E956AC5}" dt="2022-10-11T22:42:07.846" v="6714" actId="26606"/>
          <ac:grpSpMkLst>
            <pc:docMk/>
            <pc:sldMk cId="2861125967" sldId="267"/>
            <ac:grpSpMk id="57" creationId="{AA1B0023-AE02-498E-AF35-E0BDC77BE425}"/>
          </ac:grpSpMkLst>
        </pc:grpChg>
        <pc:picChg chg="add mod">
          <ac:chgData name="Emily Roach" userId="ba0f325d86f74ab2" providerId="LiveId" clId="{9880430D-110E-40C5-A0F0-75676E956AC5}" dt="2022-10-12T10:05:23.466" v="15514" actId="1076"/>
          <ac:picMkLst>
            <pc:docMk/>
            <pc:sldMk cId="2861125967" sldId="267"/>
            <ac:picMk id="4" creationId="{9DEA0DD9-3287-5409-484D-E5BDFB707CB8}"/>
          </ac:picMkLst>
        </pc:picChg>
        <pc:picChg chg="add del mod">
          <ac:chgData name="Emily Roach" userId="ba0f325d86f74ab2" providerId="LiveId" clId="{9880430D-110E-40C5-A0F0-75676E956AC5}" dt="2022-10-11T21:30:04.768" v="5768" actId="478"/>
          <ac:picMkLst>
            <pc:docMk/>
            <pc:sldMk cId="2861125967" sldId="267"/>
            <ac:picMk id="6" creationId="{FD03BAD0-9CA9-4D44-37D1-F8FCCF6AB3BB}"/>
          </ac:picMkLst>
        </pc:picChg>
        <pc:picChg chg="add mod">
          <ac:chgData name="Emily Roach" userId="ba0f325d86f74ab2" providerId="LiveId" clId="{9880430D-110E-40C5-A0F0-75676E956AC5}" dt="2022-10-11T22:42:07.866" v="6715" actId="26606"/>
          <ac:picMkLst>
            <pc:docMk/>
            <pc:sldMk cId="2861125967" sldId="267"/>
            <ac:picMk id="7" creationId="{4DCBA83E-43FF-AB6B-CFE4-C4F24D9D6530}"/>
          </ac:picMkLst>
        </pc:picChg>
        <pc:picChg chg="add del mod">
          <ac:chgData name="Emily Roach" userId="ba0f325d86f74ab2" providerId="LiveId" clId="{9880430D-110E-40C5-A0F0-75676E956AC5}" dt="2022-10-11T21:31:04.259" v="5774" actId="478"/>
          <ac:picMkLst>
            <pc:docMk/>
            <pc:sldMk cId="2861125967" sldId="267"/>
            <ac:picMk id="7" creationId="{520D4B76-4694-F15D-6A65-3A7ADB9C6AB0}"/>
          </ac:picMkLst>
        </pc:picChg>
        <pc:picChg chg="add del mod">
          <ac:chgData name="Emily Roach" userId="ba0f325d86f74ab2" providerId="LiveId" clId="{9880430D-110E-40C5-A0F0-75676E956AC5}" dt="2022-10-12T10:05:18.353" v="15513" actId="478"/>
          <ac:picMkLst>
            <pc:docMk/>
            <pc:sldMk cId="2861125967" sldId="267"/>
            <ac:picMk id="8" creationId="{A7F5C031-F02A-C382-3DED-79F782801205}"/>
          </ac:picMkLst>
        </pc:picChg>
        <pc:picChg chg="add del mod">
          <ac:chgData name="Emily Roach" userId="ba0f325d86f74ab2" providerId="LiveId" clId="{9880430D-110E-40C5-A0F0-75676E956AC5}" dt="2022-10-11T21:24:39.112" v="5749" actId="478"/>
          <ac:picMkLst>
            <pc:docMk/>
            <pc:sldMk cId="2861125967" sldId="267"/>
            <ac:picMk id="9" creationId="{A92643E9-55F0-98EA-6685-D1F532D4268F}"/>
          </ac:picMkLst>
        </pc:picChg>
        <pc:picChg chg="add del mod">
          <ac:chgData name="Emily Roach" userId="ba0f325d86f74ab2" providerId="LiveId" clId="{9880430D-110E-40C5-A0F0-75676E956AC5}" dt="2022-10-12T10:05:15.782" v="15511" actId="1076"/>
          <ac:picMkLst>
            <pc:docMk/>
            <pc:sldMk cId="2861125967" sldId="267"/>
            <ac:picMk id="9" creationId="{F09877B7-1609-868D-06E1-AEBCDB4F4EC4}"/>
          </ac:picMkLst>
        </pc:picChg>
        <pc:picChg chg="add del mod">
          <ac:chgData name="Emily Roach" userId="ba0f325d86f74ab2" providerId="LiveId" clId="{9880430D-110E-40C5-A0F0-75676E956AC5}" dt="2022-10-12T00:07:13.639" v="12603" actId="478"/>
          <ac:picMkLst>
            <pc:docMk/>
            <pc:sldMk cId="2861125967" sldId="267"/>
            <ac:picMk id="11" creationId="{97FD9501-1733-0BCC-3B98-46EC3B8A0D91}"/>
          </ac:picMkLst>
        </pc:picChg>
        <pc:picChg chg="add del mod">
          <ac:chgData name="Emily Roach" userId="ba0f325d86f74ab2" providerId="LiveId" clId="{9880430D-110E-40C5-A0F0-75676E956AC5}" dt="2022-10-11T21:31:09.798" v="5775" actId="478"/>
          <ac:picMkLst>
            <pc:docMk/>
            <pc:sldMk cId="2861125967" sldId="267"/>
            <ac:picMk id="11" creationId="{C959E16E-B4B0-F998-80A8-D5C51B3FD436}"/>
          </ac:picMkLst>
        </pc:picChg>
        <pc:picChg chg="add del mod ord">
          <ac:chgData name="Emily Roach" userId="ba0f325d86f74ab2" providerId="LiveId" clId="{9880430D-110E-40C5-A0F0-75676E956AC5}" dt="2022-10-11T22:40:48.475" v="6704" actId="478"/>
          <ac:picMkLst>
            <pc:docMk/>
            <pc:sldMk cId="2861125967" sldId="267"/>
            <ac:picMk id="15" creationId="{10B0A77F-FF60-8130-9204-105A89DEBE55}"/>
          </ac:picMkLst>
        </pc:picChg>
      </pc:sldChg>
      <pc:sldChg chg="addSp delSp modSp new mod setBg modClrScheme delAnim modAnim chgLayout">
        <pc:chgData name="Emily Roach" userId="ba0f325d86f74ab2" providerId="LiveId" clId="{9880430D-110E-40C5-A0F0-75676E956AC5}" dt="2022-10-12T10:00:28.798" v="15143" actId="20577"/>
        <pc:sldMkLst>
          <pc:docMk/>
          <pc:sldMk cId="3917064324" sldId="268"/>
        </pc:sldMkLst>
        <pc:spChg chg="mod ord">
          <ac:chgData name="Emily Roach" userId="ba0f325d86f74ab2" providerId="LiveId" clId="{9880430D-110E-40C5-A0F0-75676E956AC5}" dt="2022-10-11T22:51:46.351" v="7617" actId="14100"/>
          <ac:spMkLst>
            <pc:docMk/>
            <pc:sldMk cId="3917064324" sldId="268"/>
            <ac:spMk id="2" creationId="{6A4A8CAF-4DA1-EAD1-B90B-8EF0328F5EB6}"/>
          </ac:spMkLst>
        </pc:spChg>
        <pc:spChg chg="del mod ord">
          <ac:chgData name="Emily Roach" userId="ba0f325d86f74ab2" providerId="LiveId" clId="{9880430D-110E-40C5-A0F0-75676E956AC5}" dt="2022-10-11T12:00:21.435" v="245" actId="700"/>
          <ac:spMkLst>
            <pc:docMk/>
            <pc:sldMk cId="3917064324" sldId="268"/>
            <ac:spMk id="3" creationId="{5A787AB5-2BBB-91E5-6D65-AF07391E1433}"/>
          </ac:spMkLst>
        </pc:spChg>
        <pc:spChg chg="add mod ord">
          <ac:chgData name="Emily Roach" userId="ba0f325d86f74ab2" providerId="LiveId" clId="{9880430D-110E-40C5-A0F0-75676E956AC5}" dt="2022-10-12T10:00:28.798" v="15143" actId="20577"/>
          <ac:spMkLst>
            <pc:docMk/>
            <pc:sldMk cId="3917064324" sldId="268"/>
            <ac:spMk id="4" creationId="{AFBEA2A8-3837-0728-B8E2-6CF7295891EC}"/>
          </ac:spMkLst>
        </pc:spChg>
        <pc:spChg chg="add del mod ord">
          <ac:chgData name="Emily Roach" userId="ba0f325d86f74ab2" providerId="LiveId" clId="{9880430D-110E-40C5-A0F0-75676E956AC5}" dt="2022-10-11T21:21:15.511" v="5743" actId="931"/>
          <ac:spMkLst>
            <pc:docMk/>
            <pc:sldMk cId="3917064324" sldId="268"/>
            <ac:spMk id="5" creationId="{C786DDB3-1F8C-E969-4169-2F174F7B9FA2}"/>
          </ac:spMkLst>
        </pc:spChg>
        <pc:spChg chg="add del mod">
          <ac:chgData name="Emily Roach" userId="ba0f325d86f74ab2" providerId="LiveId" clId="{9880430D-110E-40C5-A0F0-75676E956AC5}" dt="2022-10-11T22:50:31.038" v="7606" actId="931"/>
          <ac:spMkLst>
            <pc:docMk/>
            <pc:sldMk cId="3917064324" sldId="268"/>
            <ac:spMk id="7" creationId="{B1D92106-FF3A-C188-D0DA-64E84D485B8C}"/>
          </ac:spMkLst>
        </pc:spChg>
        <pc:spChg chg="add del mod">
          <ac:chgData name="Emily Roach" userId="ba0f325d86f74ab2" providerId="LiveId" clId="{9880430D-110E-40C5-A0F0-75676E956AC5}" dt="2022-10-11T21:25:07.955" v="5756" actId="931"/>
          <ac:spMkLst>
            <pc:docMk/>
            <pc:sldMk cId="3917064324" sldId="268"/>
            <ac:spMk id="11" creationId="{8BE96B8A-8402-71B1-08E7-2C8E05989550}"/>
          </ac:spMkLst>
        </pc:spChg>
        <pc:spChg chg="add del mod">
          <ac:chgData name="Emily Roach" userId="ba0f325d86f74ab2" providerId="LiveId" clId="{9880430D-110E-40C5-A0F0-75676E956AC5}" dt="2022-10-11T22:17:22.488" v="6692" actId="931"/>
          <ac:spMkLst>
            <pc:docMk/>
            <pc:sldMk cId="3917064324" sldId="268"/>
            <ac:spMk id="19" creationId="{30748E36-1CE0-8544-2E2D-3B08959BEEE9}"/>
          </ac:spMkLst>
        </pc:spChg>
        <pc:spChg chg="add">
          <ac:chgData name="Emily Roach" userId="ba0f325d86f74ab2" providerId="LiveId" clId="{9880430D-110E-40C5-A0F0-75676E956AC5}" dt="2022-10-11T22:16:41.772" v="6686" actId="26606"/>
          <ac:spMkLst>
            <pc:docMk/>
            <pc:sldMk cId="3917064324" sldId="268"/>
            <ac:spMk id="22" creationId="{A94D83FB-F0FB-4E33-B1F7-1C142BE38C87}"/>
          </ac:spMkLst>
        </pc:spChg>
        <pc:spChg chg="add">
          <ac:chgData name="Emily Roach" userId="ba0f325d86f74ab2" providerId="LiveId" clId="{9880430D-110E-40C5-A0F0-75676E956AC5}" dt="2022-10-11T22:16:41.772" v="6686" actId="26606"/>
          <ac:spMkLst>
            <pc:docMk/>
            <pc:sldMk cId="3917064324" sldId="268"/>
            <ac:spMk id="24" creationId="{CCE8EBD5-1AF0-42EE-A995-1F8E234E83C9}"/>
          </ac:spMkLst>
        </pc:spChg>
        <pc:spChg chg="add">
          <ac:chgData name="Emily Roach" userId="ba0f325d86f74ab2" providerId="LiveId" clId="{9880430D-110E-40C5-A0F0-75676E956AC5}" dt="2022-10-11T22:16:41.772" v="6686" actId="26606"/>
          <ac:spMkLst>
            <pc:docMk/>
            <pc:sldMk cId="3917064324" sldId="268"/>
            <ac:spMk id="48" creationId="{D8066844-ACD6-49F0-8C33-D5691389B1A4}"/>
          </ac:spMkLst>
        </pc:spChg>
        <pc:grpChg chg="add">
          <ac:chgData name="Emily Roach" userId="ba0f325d86f74ab2" providerId="LiveId" clId="{9880430D-110E-40C5-A0F0-75676E956AC5}" dt="2022-10-11T22:16:41.772" v="6686" actId="26606"/>
          <ac:grpSpMkLst>
            <pc:docMk/>
            <pc:sldMk cId="3917064324" sldId="268"/>
            <ac:grpSpMk id="26" creationId="{73B93534-E139-4FED-959C-E8DE310D8AE1}"/>
          </ac:grpSpMkLst>
        </pc:grpChg>
        <pc:picChg chg="add mod">
          <ac:chgData name="Emily Roach" userId="ba0f325d86f74ab2" providerId="LiveId" clId="{9880430D-110E-40C5-A0F0-75676E956AC5}" dt="2022-10-11T22:50:18.984" v="7605" actId="14100"/>
          <ac:picMkLst>
            <pc:docMk/>
            <pc:sldMk cId="3917064324" sldId="268"/>
            <ac:picMk id="5" creationId="{77C5898C-176C-7979-6D5F-FA9C000FA355}"/>
          </ac:picMkLst>
        </pc:picChg>
        <pc:picChg chg="add del mod">
          <ac:chgData name="Emily Roach" userId="ba0f325d86f74ab2" providerId="LiveId" clId="{9880430D-110E-40C5-A0F0-75676E956AC5}" dt="2022-10-11T21:32:24.615" v="5785" actId="478"/>
          <ac:picMkLst>
            <pc:docMk/>
            <pc:sldMk cId="3917064324" sldId="268"/>
            <ac:picMk id="6" creationId="{FDDB14D7-8728-003C-052F-82CA5C53E7FD}"/>
          </ac:picMkLst>
        </pc:picChg>
        <pc:picChg chg="add del mod">
          <ac:chgData name="Emily Roach" userId="ba0f325d86f74ab2" providerId="LiveId" clId="{9880430D-110E-40C5-A0F0-75676E956AC5}" dt="2022-10-11T21:24:59.178" v="5753" actId="478"/>
          <ac:picMkLst>
            <pc:docMk/>
            <pc:sldMk cId="3917064324" sldId="268"/>
            <ac:picMk id="7" creationId="{3F68ABC6-0219-10C8-530B-7A86E5437303}"/>
          </ac:picMkLst>
        </pc:picChg>
        <pc:picChg chg="add mod">
          <ac:chgData name="Emily Roach" userId="ba0f325d86f74ab2" providerId="LiveId" clId="{9880430D-110E-40C5-A0F0-75676E956AC5}" dt="2022-10-11T22:51:12.035" v="7613" actId="14100"/>
          <ac:picMkLst>
            <pc:docMk/>
            <pc:sldMk cId="3917064324" sldId="268"/>
            <ac:picMk id="9" creationId="{EB78D055-804D-C934-DFD8-1899534C5D30}"/>
          </ac:picMkLst>
        </pc:picChg>
        <pc:picChg chg="add del mod">
          <ac:chgData name="Emily Roach" userId="ba0f325d86f74ab2" providerId="LiveId" clId="{9880430D-110E-40C5-A0F0-75676E956AC5}" dt="2022-10-11T21:25:03.900" v="5755" actId="478"/>
          <ac:picMkLst>
            <pc:docMk/>
            <pc:sldMk cId="3917064324" sldId="268"/>
            <ac:picMk id="9" creationId="{F39B075E-222B-0B5D-2FD5-A17CAED818C0}"/>
          </ac:picMkLst>
        </pc:picChg>
        <pc:picChg chg="add del mod ord">
          <ac:chgData name="Emily Roach" userId="ba0f325d86f74ab2" providerId="LiveId" clId="{9880430D-110E-40C5-A0F0-75676E956AC5}" dt="2022-10-11T22:17:15.508" v="6691" actId="478"/>
          <ac:picMkLst>
            <pc:docMk/>
            <pc:sldMk cId="3917064324" sldId="268"/>
            <ac:picMk id="13" creationId="{81412941-7CC4-A4DC-33AC-01245E458840}"/>
          </ac:picMkLst>
        </pc:picChg>
        <pc:picChg chg="add mod ord">
          <ac:chgData name="Emily Roach" userId="ba0f325d86f74ab2" providerId="LiveId" clId="{9880430D-110E-40C5-A0F0-75676E956AC5}" dt="2022-10-11T22:18:48.219" v="6702" actId="1076"/>
          <ac:picMkLst>
            <pc:docMk/>
            <pc:sldMk cId="3917064324" sldId="268"/>
            <ac:picMk id="15" creationId="{3ECFB917-A4FE-5F55-E093-C2107321C3D2}"/>
          </ac:picMkLst>
        </pc:picChg>
        <pc:picChg chg="add mod">
          <ac:chgData name="Emily Roach" userId="ba0f325d86f74ab2" providerId="LiveId" clId="{9880430D-110E-40C5-A0F0-75676E956AC5}" dt="2022-10-11T22:16:41.772" v="6686" actId="26606"/>
          <ac:picMkLst>
            <pc:docMk/>
            <pc:sldMk cId="3917064324" sldId="268"/>
            <ac:picMk id="17" creationId="{2887715E-677F-E905-AEE9-7C4197DB8F22}"/>
          </ac:picMkLst>
        </pc:picChg>
        <pc:picChg chg="add del mod modCrop">
          <ac:chgData name="Emily Roach" userId="ba0f325d86f74ab2" providerId="LiveId" clId="{9880430D-110E-40C5-A0F0-75676E956AC5}" dt="2022-10-11T22:50:03.034" v="7602" actId="478"/>
          <ac:picMkLst>
            <pc:docMk/>
            <pc:sldMk cId="3917064324" sldId="268"/>
            <ac:picMk id="21" creationId="{CB2F8C46-2CB0-0D65-C1A4-1C45090C637B}"/>
          </ac:picMkLst>
        </pc:picChg>
      </pc:sldChg>
      <pc:sldChg chg="addSp delSp modSp new mod setBg modClrScheme delAnim modAnim chgLayout">
        <pc:chgData name="Emily Roach" userId="ba0f325d86f74ab2" providerId="LiveId" clId="{9880430D-110E-40C5-A0F0-75676E956AC5}" dt="2022-10-13T17:31:06.899" v="15868" actId="931"/>
        <pc:sldMkLst>
          <pc:docMk/>
          <pc:sldMk cId="1218653045" sldId="269"/>
        </pc:sldMkLst>
        <pc:spChg chg="mod ord">
          <ac:chgData name="Emily Roach" userId="ba0f325d86f74ab2" providerId="LiveId" clId="{9880430D-110E-40C5-A0F0-75676E956AC5}" dt="2022-10-13T17:31:04.500" v="15866" actId="26606"/>
          <ac:spMkLst>
            <pc:docMk/>
            <pc:sldMk cId="1218653045" sldId="269"/>
            <ac:spMk id="2" creationId="{502ABB6F-3E5A-9AE1-E5A7-CA751C5AC133}"/>
          </ac:spMkLst>
        </pc:spChg>
        <pc:spChg chg="del mod ord">
          <ac:chgData name="Emily Roach" userId="ba0f325d86f74ab2" providerId="LiveId" clId="{9880430D-110E-40C5-A0F0-75676E956AC5}" dt="2022-10-11T12:00:26.024" v="246" actId="700"/>
          <ac:spMkLst>
            <pc:docMk/>
            <pc:sldMk cId="1218653045" sldId="269"/>
            <ac:spMk id="3" creationId="{4F49CAB5-B6D1-C173-B482-6581254F8298}"/>
          </ac:spMkLst>
        </pc:spChg>
        <pc:spChg chg="add del mod ord">
          <ac:chgData name="Emily Roach" userId="ba0f325d86f74ab2" providerId="LiveId" clId="{9880430D-110E-40C5-A0F0-75676E956AC5}" dt="2022-10-11T21:11:12.779" v="5554" actId="931"/>
          <ac:spMkLst>
            <pc:docMk/>
            <pc:sldMk cId="1218653045" sldId="269"/>
            <ac:spMk id="4" creationId="{EF97D771-6F96-0ED9-374E-1C585DC1A421}"/>
          </ac:spMkLst>
        </pc:spChg>
        <pc:spChg chg="add mod ord">
          <ac:chgData name="Emily Roach" userId="ba0f325d86f74ab2" providerId="LiveId" clId="{9880430D-110E-40C5-A0F0-75676E956AC5}" dt="2022-10-13T17:31:04.500" v="15866" actId="26606"/>
          <ac:spMkLst>
            <pc:docMk/>
            <pc:sldMk cId="1218653045" sldId="269"/>
            <ac:spMk id="5" creationId="{0779941C-7927-32E2-5464-A4E7438597B4}"/>
          </ac:spMkLst>
        </pc:spChg>
        <pc:spChg chg="add del">
          <ac:chgData name="Emily Roach" userId="ba0f325d86f74ab2" providerId="LiveId" clId="{9880430D-110E-40C5-A0F0-75676E956AC5}" dt="2022-10-12T00:19:49.374" v="12724" actId="26606"/>
          <ac:spMkLst>
            <pc:docMk/>
            <pc:sldMk cId="1218653045" sldId="269"/>
            <ac:spMk id="14" creationId="{99F1FFA9-D672-408C-9220-ADEEC6ABDD09}"/>
          </ac:spMkLst>
        </pc:spChg>
        <pc:spChg chg="add del">
          <ac:chgData name="Emily Roach" userId="ba0f325d86f74ab2" providerId="LiveId" clId="{9880430D-110E-40C5-A0F0-75676E956AC5}" dt="2022-10-12T10:08:19.607" v="15644" actId="26606"/>
          <ac:spMkLst>
            <pc:docMk/>
            <pc:sldMk cId="1218653045" sldId="269"/>
            <ac:spMk id="19" creationId="{09C509D2-0C1A-47B8-89C1-D3AB17D45256}"/>
          </ac:spMkLst>
        </pc:spChg>
        <pc:spChg chg="add del">
          <ac:chgData name="Emily Roach" userId="ba0f325d86f74ab2" providerId="LiveId" clId="{9880430D-110E-40C5-A0F0-75676E956AC5}" dt="2022-10-12T10:12:33.085" v="15662" actId="26606"/>
          <ac:spMkLst>
            <pc:docMk/>
            <pc:sldMk cId="1218653045" sldId="269"/>
            <ac:spMk id="24" creationId="{FF93924A-10DF-4647-8C7A-115C0175774D}"/>
          </ac:spMkLst>
        </pc:spChg>
        <pc:spChg chg="add del">
          <ac:chgData name="Emily Roach" userId="ba0f325d86f74ab2" providerId="LiveId" clId="{9880430D-110E-40C5-A0F0-75676E956AC5}" dt="2022-10-13T17:31:04.500" v="15866" actId="26606"/>
          <ac:spMkLst>
            <pc:docMk/>
            <pc:sldMk cId="1218653045" sldId="269"/>
            <ac:spMk id="29" creationId="{FF93924A-10DF-4647-8C7A-115C0175774D}"/>
          </ac:spMkLst>
        </pc:spChg>
        <pc:spChg chg="add del">
          <ac:chgData name="Emily Roach" userId="ba0f325d86f74ab2" providerId="LiveId" clId="{9880430D-110E-40C5-A0F0-75676E956AC5}" dt="2022-10-13T17:31:04.500" v="15866" actId="26606"/>
          <ac:spMkLst>
            <pc:docMk/>
            <pc:sldMk cId="1218653045" sldId="269"/>
            <ac:spMk id="34" creationId="{4513F69C-3D6D-4E72-9289-5BC3584D6D3B}"/>
          </ac:spMkLst>
        </pc:spChg>
        <pc:picChg chg="add mod ord">
          <ac:chgData name="Emily Roach" userId="ba0f325d86f74ab2" providerId="LiveId" clId="{9880430D-110E-40C5-A0F0-75676E956AC5}" dt="2022-10-13T17:31:04.500" v="15866" actId="26606"/>
          <ac:picMkLst>
            <pc:docMk/>
            <pc:sldMk cId="1218653045" sldId="269"/>
            <ac:picMk id="4" creationId="{6CDC7AA3-8A42-5A11-AE40-68A93A0AAF87}"/>
          </ac:picMkLst>
        </pc:picChg>
        <pc:picChg chg="add del mod">
          <ac:chgData name="Emily Roach" userId="ba0f325d86f74ab2" providerId="LiveId" clId="{9880430D-110E-40C5-A0F0-75676E956AC5}" dt="2022-10-11T21:11:44.688" v="5560" actId="478"/>
          <ac:picMkLst>
            <pc:docMk/>
            <pc:sldMk cId="1218653045" sldId="269"/>
            <ac:picMk id="6" creationId="{66F98B40-5E63-DECE-B0A1-9DBC59B23149}"/>
          </ac:picMkLst>
        </pc:picChg>
        <pc:picChg chg="add del mod">
          <ac:chgData name="Emily Roach" userId="ba0f325d86f74ab2" providerId="LiveId" clId="{9880430D-110E-40C5-A0F0-75676E956AC5}" dt="2022-10-13T17:31:06.899" v="15868" actId="931"/>
          <ac:picMkLst>
            <pc:docMk/>
            <pc:sldMk cId="1218653045" sldId="269"/>
            <ac:picMk id="6" creationId="{D76B203E-A2F1-0E6A-5EA7-8A85C6035230}"/>
          </ac:picMkLst>
        </pc:picChg>
        <pc:picChg chg="add del mod">
          <ac:chgData name="Emily Roach" userId="ba0f325d86f74ab2" providerId="LiveId" clId="{9880430D-110E-40C5-A0F0-75676E956AC5}" dt="2022-10-12T10:12:00.818" v="15653" actId="478"/>
          <ac:picMkLst>
            <pc:docMk/>
            <pc:sldMk cId="1218653045" sldId="269"/>
            <ac:picMk id="6" creationId="{F1D049DC-CC44-723F-7CFB-3870AF888083}"/>
          </ac:picMkLst>
        </pc:picChg>
        <pc:picChg chg="add mod ord">
          <ac:chgData name="Emily Roach" userId="ba0f325d86f74ab2" providerId="LiveId" clId="{9880430D-110E-40C5-A0F0-75676E956AC5}" dt="2022-10-13T17:31:04.500" v="15866" actId="26606"/>
          <ac:picMkLst>
            <pc:docMk/>
            <pc:sldMk cId="1218653045" sldId="269"/>
            <ac:picMk id="7" creationId="{AC56C141-2170-4DF3-3DBC-94651533BBDD}"/>
          </ac:picMkLst>
        </pc:picChg>
        <pc:picChg chg="add mod ord">
          <ac:chgData name="Emily Roach" userId="ba0f325d86f74ab2" providerId="LiveId" clId="{9880430D-110E-40C5-A0F0-75676E956AC5}" dt="2022-10-13T17:31:04.500" v="15866" actId="26606"/>
          <ac:picMkLst>
            <pc:docMk/>
            <pc:sldMk cId="1218653045" sldId="269"/>
            <ac:picMk id="8" creationId="{60A3A325-9E7E-E243-6010-6B95B8211978}"/>
          </ac:picMkLst>
        </pc:picChg>
        <pc:picChg chg="add del mod">
          <ac:chgData name="Emily Roach" userId="ba0f325d86f74ab2" providerId="LiveId" clId="{9880430D-110E-40C5-A0F0-75676E956AC5}" dt="2022-10-12T00:19:25.387" v="12717" actId="478"/>
          <ac:picMkLst>
            <pc:docMk/>
            <pc:sldMk cId="1218653045" sldId="269"/>
            <ac:picMk id="9" creationId="{40267859-B145-24E5-E238-210E20D17BF0}"/>
          </ac:picMkLst>
        </pc:picChg>
        <pc:picChg chg="add mod ord">
          <ac:chgData name="Emily Roach" userId="ba0f325d86f74ab2" providerId="LiveId" clId="{9880430D-110E-40C5-A0F0-75676E956AC5}" dt="2022-10-13T17:31:04.500" v="15866" actId="26606"/>
          <ac:picMkLst>
            <pc:docMk/>
            <pc:sldMk cId="1218653045" sldId="269"/>
            <ac:picMk id="10" creationId="{C5A15786-6FB7-38B8-2F62-DF2F05BA6426}"/>
          </ac:picMkLst>
        </pc:picChg>
      </pc:sldChg>
      <pc:sldChg chg="addSp delSp modSp new mod setBg modClrScheme delAnim modAnim setClrOvrMap chgLayout">
        <pc:chgData name="Emily Roach" userId="ba0f325d86f74ab2" providerId="LiveId" clId="{9880430D-110E-40C5-A0F0-75676E956AC5}" dt="2022-10-11T23:55:27.750" v="11174" actId="20577"/>
        <pc:sldMkLst>
          <pc:docMk/>
          <pc:sldMk cId="515979267" sldId="270"/>
        </pc:sldMkLst>
        <pc:spChg chg="mod ord">
          <ac:chgData name="Emily Roach" userId="ba0f325d86f74ab2" providerId="LiveId" clId="{9880430D-110E-40C5-A0F0-75676E956AC5}" dt="2022-10-11T22:59:29.026" v="7739" actId="207"/>
          <ac:spMkLst>
            <pc:docMk/>
            <pc:sldMk cId="515979267" sldId="270"/>
            <ac:spMk id="2" creationId="{A8B7C586-FC0D-DD4B-1786-610CA7C6AA2F}"/>
          </ac:spMkLst>
        </pc:spChg>
        <pc:spChg chg="del mod ord">
          <ac:chgData name="Emily Roach" userId="ba0f325d86f74ab2" providerId="LiveId" clId="{9880430D-110E-40C5-A0F0-75676E956AC5}" dt="2022-10-11T12:00:31.047" v="247" actId="700"/>
          <ac:spMkLst>
            <pc:docMk/>
            <pc:sldMk cId="515979267" sldId="270"/>
            <ac:spMk id="3" creationId="{2E6007EC-1FDB-7E2B-0447-51BFFF6FCF88}"/>
          </ac:spMkLst>
        </pc:spChg>
        <pc:spChg chg="add mod ord">
          <ac:chgData name="Emily Roach" userId="ba0f325d86f74ab2" providerId="LiveId" clId="{9880430D-110E-40C5-A0F0-75676E956AC5}" dt="2022-10-11T23:55:27.750" v="11174" actId="20577"/>
          <ac:spMkLst>
            <pc:docMk/>
            <pc:sldMk cId="515979267" sldId="270"/>
            <ac:spMk id="4" creationId="{E2DFFFB1-FB08-D555-DF43-2D8969667F09}"/>
          </ac:spMkLst>
        </pc:spChg>
        <pc:spChg chg="add del mod ord">
          <ac:chgData name="Emily Roach" userId="ba0f325d86f74ab2" providerId="LiveId" clId="{9880430D-110E-40C5-A0F0-75676E956AC5}" dt="2022-10-11T21:16:27.192" v="5728" actId="931"/>
          <ac:spMkLst>
            <pc:docMk/>
            <pc:sldMk cId="515979267" sldId="270"/>
            <ac:spMk id="5" creationId="{11072FE5-7904-7D7B-160C-2A3CDD79EF0F}"/>
          </ac:spMkLst>
        </pc:spChg>
        <pc:spChg chg="add del">
          <ac:chgData name="Emily Roach" userId="ba0f325d86f74ab2" providerId="LiveId" clId="{9880430D-110E-40C5-A0F0-75676E956AC5}" dt="2022-10-11T22:57:41.044" v="7721" actId="26606"/>
          <ac:spMkLst>
            <pc:docMk/>
            <pc:sldMk cId="515979267" sldId="270"/>
            <ac:spMk id="14" creationId="{4038CB10-1F5C-4D54-9DF7-12586DE5B007}"/>
          </ac:spMkLst>
        </pc:spChg>
        <pc:spChg chg="add del">
          <ac:chgData name="Emily Roach" userId="ba0f325d86f74ab2" providerId="LiveId" clId="{9880430D-110E-40C5-A0F0-75676E956AC5}" dt="2022-10-11T22:57:41.044" v="7721" actId="26606"/>
          <ac:spMkLst>
            <pc:docMk/>
            <pc:sldMk cId="515979267" sldId="270"/>
            <ac:spMk id="16" creationId="{73ED6512-6858-4552-B699-9A97FE9A4EA2}"/>
          </ac:spMkLst>
        </pc:spChg>
        <pc:spChg chg="add del">
          <ac:chgData name="Emily Roach" userId="ba0f325d86f74ab2" providerId="LiveId" clId="{9880430D-110E-40C5-A0F0-75676E956AC5}" dt="2022-10-11T22:59:07.115" v="7736" actId="26606"/>
          <ac:spMkLst>
            <pc:docMk/>
            <pc:sldMk cId="515979267" sldId="270"/>
            <ac:spMk id="21" creationId="{A94D83FB-F0FB-4E33-B1F7-1C142BE38C87}"/>
          </ac:spMkLst>
        </pc:spChg>
        <pc:spChg chg="add del">
          <ac:chgData name="Emily Roach" userId="ba0f325d86f74ab2" providerId="LiveId" clId="{9880430D-110E-40C5-A0F0-75676E956AC5}" dt="2022-10-11T22:59:07.115" v="7736" actId="26606"/>
          <ac:spMkLst>
            <pc:docMk/>
            <pc:sldMk cId="515979267" sldId="270"/>
            <ac:spMk id="23" creationId="{CCE8EBD5-1AF0-42EE-A995-1F8E234E83C9}"/>
          </ac:spMkLst>
        </pc:spChg>
        <pc:spChg chg="add del">
          <ac:chgData name="Emily Roach" userId="ba0f325d86f74ab2" providerId="LiveId" clId="{9880430D-110E-40C5-A0F0-75676E956AC5}" dt="2022-10-11T22:59:07.115" v="7736" actId="26606"/>
          <ac:spMkLst>
            <pc:docMk/>
            <pc:sldMk cId="515979267" sldId="270"/>
            <ac:spMk id="47" creationId="{D8066844-ACD6-49F0-8C33-D5691389B1A4}"/>
          </ac:spMkLst>
        </pc:spChg>
        <pc:spChg chg="add">
          <ac:chgData name="Emily Roach" userId="ba0f325d86f74ab2" providerId="LiveId" clId="{9880430D-110E-40C5-A0F0-75676E956AC5}" dt="2022-10-11T22:59:07.115" v="7736" actId="26606"/>
          <ac:spMkLst>
            <pc:docMk/>
            <pc:sldMk cId="515979267" sldId="270"/>
            <ac:spMk id="49" creationId="{12C63567-9A18-430B-817B-152D609F572F}"/>
          </ac:spMkLst>
        </pc:spChg>
        <pc:spChg chg="add del">
          <ac:chgData name="Emily Roach" userId="ba0f325d86f74ab2" providerId="LiveId" clId="{9880430D-110E-40C5-A0F0-75676E956AC5}" dt="2022-10-11T22:58:36.141" v="7728" actId="26606"/>
          <ac:spMkLst>
            <pc:docMk/>
            <pc:sldMk cId="515979267" sldId="270"/>
            <ac:spMk id="52" creationId="{5CB593EA-2F98-479F-B4C4-F366571FA64D}"/>
          </ac:spMkLst>
        </pc:spChg>
        <pc:spChg chg="add del">
          <ac:chgData name="Emily Roach" userId="ba0f325d86f74ab2" providerId="LiveId" clId="{9880430D-110E-40C5-A0F0-75676E956AC5}" dt="2022-10-11T22:58:36.141" v="7728" actId="26606"/>
          <ac:spMkLst>
            <pc:docMk/>
            <pc:sldMk cId="515979267" sldId="270"/>
            <ac:spMk id="54" creationId="{39BEB6D0-9E4E-4221-93D1-74ABECEE9EFC}"/>
          </ac:spMkLst>
        </pc:spChg>
        <pc:grpChg chg="add del">
          <ac:chgData name="Emily Roach" userId="ba0f325d86f74ab2" providerId="LiveId" clId="{9880430D-110E-40C5-A0F0-75676E956AC5}" dt="2022-10-11T22:59:07.115" v="7736" actId="26606"/>
          <ac:grpSpMkLst>
            <pc:docMk/>
            <pc:sldMk cId="515979267" sldId="270"/>
            <ac:grpSpMk id="25" creationId="{73B93534-E139-4FED-959C-E8DE310D8AE1}"/>
          </ac:grpSpMkLst>
        </pc:grpChg>
        <pc:picChg chg="add mod ord">
          <ac:chgData name="Emily Roach" userId="ba0f325d86f74ab2" providerId="LiveId" clId="{9880430D-110E-40C5-A0F0-75676E956AC5}" dt="2022-10-11T22:59:07.115" v="7736" actId="26606"/>
          <ac:picMkLst>
            <pc:docMk/>
            <pc:sldMk cId="515979267" sldId="270"/>
            <ac:picMk id="5" creationId="{DD8589A1-E49F-D7E5-4C1F-3AE2E676421D}"/>
          </ac:picMkLst>
        </pc:picChg>
        <pc:picChg chg="add del mod">
          <ac:chgData name="Emily Roach" userId="ba0f325d86f74ab2" providerId="LiveId" clId="{9880430D-110E-40C5-A0F0-75676E956AC5}" dt="2022-10-11T21:19:52.715" v="5740" actId="478"/>
          <ac:picMkLst>
            <pc:docMk/>
            <pc:sldMk cId="515979267" sldId="270"/>
            <ac:picMk id="6" creationId="{2FD2D979-ABF9-F958-3B5E-77C9E28C88FC}"/>
          </ac:picMkLst>
        </pc:picChg>
        <pc:picChg chg="add mod ord">
          <ac:chgData name="Emily Roach" userId="ba0f325d86f74ab2" providerId="LiveId" clId="{9880430D-110E-40C5-A0F0-75676E956AC5}" dt="2022-10-11T22:59:07.115" v="7736" actId="26606"/>
          <ac:picMkLst>
            <pc:docMk/>
            <pc:sldMk cId="515979267" sldId="270"/>
            <ac:picMk id="7" creationId="{90E4D2EF-B9EB-8BB1-5207-A17F3AAB4813}"/>
          </ac:picMkLst>
        </pc:picChg>
        <pc:picChg chg="add mod ord">
          <ac:chgData name="Emily Roach" userId="ba0f325d86f74ab2" providerId="LiveId" clId="{9880430D-110E-40C5-A0F0-75676E956AC5}" dt="2022-10-11T22:59:07.115" v="7736" actId="26606"/>
          <ac:picMkLst>
            <pc:docMk/>
            <pc:sldMk cId="515979267" sldId="270"/>
            <ac:picMk id="8" creationId="{91589159-CFEA-C36B-1FC8-67E63DA40FC4}"/>
          </ac:picMkLst>
        </pc:picChg>
        <pc:picChg chg="add mod">
          <ac:chgData name="Emily Roach" userId="ba0f325d86f74ab2" providerId="LiveId" clId="{9880430D-110E-40C5-A0F0-75676E956AC5}" dt="2022-10-11T22:59:07.115" v="7736" actId="26606"/>
          <ac:picMkLst>
            <pc:docMk/>
            <pc:sldMk cId="515979267" sldId="270"/>
            <ac:picMk id="9" creationId="{24E3B50C-DF77-942E-7061-B77BB57BC675}"/>
          </ac:picMkLst>
        </pc:picChg>
        <pc:picChg chg="add mod ord">
          <ac:chgData name="Emily Roach" userId="ba0f325d86f74ab2" providerId="LiveId" clId="{9880430D-110E-40C5-A0F0-75676E956AC5}" dt="2022-10-11T22:59:07.115" v="7736" actId="26606"/>
          <ac:picMkLst>
            <pc:docMk/>
            <pc:sldMk cId="515979267" sldId="270"/>
            <ac:picMk id="11" creationId="{3BB7384C-9363-3CC5-8FBA-A7E9713FE981}"/>
          </ac:picMkLst>
        </pc:picChg>
      </pc:sldChg>
      <pc:sldChg chg="addSp delSp modSp new mod setBg modClrScheme delAnim modAnim chgLayout">
        <pc:chgData name="Emily Roach" userId="ba0f325d86f74ab2" providerId="LiveId" clId="{9880430D-110E-40C5-A0F0-75676E956AC5}" dt="2022-10-12T00:14:25.595" v="12712" actId="1076"/>
        <pc:sldMkLst>
          <pc:docMk/>
          <pc:sldMk cId="85298147" sldId="271"/>
        </pc:sldMkLst>
        <pc:spChg chg="mod ord">
          <ac:chgData name="Emily Roach" userId="ba0f325d86f74ab2" providerId="LiveId" clId="{9880430D-110E-40C5-A0F0-75676E956AC5}" dt="2022-10-12T00:13:57.194" v="12709" actId="255"/>
          <ac:spMkLst>
            <pc:docMk/>
            <pc:sldMk cId="85298147" sldId="271"/>
            <ac:spMk id="2" creationId="{A79E0E66-0A09-34E6-E672-25AE79858BD9}"/>
          </ac:spMkLst>
        </pc:spChg>
        <pc:spChg chg="del mod ord">
          <ac:chgData name="Emily Roach" userId="ba0f325d86f74ab2" providerId="LiveId" clId="{9880430D-110E-40C5-A0F0-75676E956AC5}" dt="2022-10-11T12:00:35.563" v="248" actId="700"/>
          <ac:spMkLst>
            <pc:docMk/>
            <pc:sldMk cId="85298147" sldId="271"/>
            <ac:spMk id="3" creationId="{A4AA8C8D-E23D-4C19-3614-D03BC35D6517}"/>
          </ac:spMkLst>
        </pc:spChg>
        <pc:spChg chg="add del mod ord">
          <ac:chgData name="Emily Roach" userId="ba0f325d86f74ab2" providerId="LiveId" clId="{9880430D-110E-40C5-A0F0-75676E956AC5}" dt="2022-10-11T21:15:45.708" v="5725" actId="931"/>
          <ac:spMkLst>
            <pc:docMk/>
            <pc:sldMk cId="85298147" sldId="271"/>
            <ac:spMk id="4" creationId="{08EC6FFC-3429-3EE3-9C1C-681016865385}"/>
          </ac:spMkLst>
        </pc:spChg>
        <pc:spChg chg="add mod ord">
          <ac:chgData name="Emily Roach" userId="ba0f325d86f74ab2" providerId="LiveId" clId="{9880430D-110E-40C5-A0F0-75676E956AC5}" dt="2022-10-12T00:11:28.332" v="12694" actId="26606"/>
          <ac:spMkLst>
            <pc:docMk/>
            <pc:sldMk cId="85298147" sldId="271"/>
            <ac:spMk id="5" creationId="{2DB06191-EC86-71F2-65F4-AF426DE61260}"/>
          </ac:spMkLst>
        </pc:spChg>
        <pc:spChg chg="add del">
          <ac:chgData name="Emily Roach" userId="ba0f325d86f74ab2" providerId="LiveId" clId="{9880430D-110E-40C5-A0F0-75676E956AC5}" dt="2022-10-12T00:11:28.332" v="12694" actId="26606"/>
          <ac:spMkLst>
            <pc:docMk/>
            <pc:sldMk cId="85298147" sldId="271"/>
            <ac:spMk id="12" creationId="{4038CB10-1F5C-4D54-9DF7-12586DE5B007}"/>
          </ac:spMkLst>
        </pc:spChg>
        <pc:spChg chg="add del">
          <ac:chgData name="Emily Roach" userId="ba0f325d86f74ab2" providerId="LiveId" clId="{9880430D-110E-40C5-A0F0-75676E956AC5}" dt="2022-10-12T00:11:28.332" v="12694" actId="26606"/>
          <ac:spMkLst>
            <pc:docMk/>
            <pc:sldMk cId="85298147" sldId="271"/>
            <ac:spMk id="14" creationId="{392E632E-3F30-4018-960F-EE3228045D83}"/>
          </ac:spMkLst>
        </pc:spChg>
        <pc:spChg chg="add del">
          <ac:chgData name="Emily Roach" userId="ba0f325d86f74ab2" providerId="LiveId" clId="{9880430D-110E-40C5-A0F0-75676E956AC5}" dt="2022-10-12T00:11:28.332" v="12694" actId="26606"/>
          <ac:spMkLst>
            <pc:docMk/>
            <pc:sldMk cId="85298147" sldId="271"/>
            <ac:spMk id="16" creationId="{0015B939-F527-4117-B775-533A40168595}"/>
          </ac:spMkLst>
        </pc:spChg>
        <pc:spChg chg="add del">
          <ac:chgData name="Emily Roach" userId="ba0f325d86f74ab2" providerId="LiveId" clId="{9880430D-110E-40C5-A0F0-75676E956AC5}" dt="2022-10-12T00:11:28.332" v="12694" actId="26606"/>
          <ac:spMkLst>
            <pc:docMk/>
            <pc:sldMk cId="85298147" sldId="271"/>
            <ac:spMk id="18" creationId="{522BCFB4-3880-430A-9E42-4D844E8F657B}"/>
          </ac:spMkLst>
        </pc:spChg>
        <pc:spChg chg="add del">
          <ac:chgData name="Emily Roach" userId="ba0f325d86f74ab2" providerId="LiveId" clId="{9880430D-110E-40C5-A0F0-75676E956AC5}" dt="2022-10-12T00:11:28.332" v="12694" actId="26606"/>
          <ac:spMkLst>
            <pc:docMk/>
            <pc:sldMk cId="85298147" sldId="271"/>
            <ac:spMk id="20" creationId="{73ED6512-6858-4552-B699-9A97FE9A4EA2}"/>
          </ac:spMkLst>
        </pc:spChg>
        <pc:spChg chg="add">
          <ac:chgData name="Emily Roach" userId="ba0f325d86f74ab2" providerId="LiveId" clId="{9880430D-110E-40C5-A0F0-75676E956AC5}" dt="2022-10-12T00:11:28.332" v="12694" actId="26606"/>
          <ac:spMkLst>
            <pc:docMk/>
            <pc:sldMk cId="85298147" sldId="271"/>
            <ac:spMk id="25" creationId="{4038CB10-1F5C-4D54-9DF7-12586DE5B007}"/>
          </ac:spMkLst>
        </pc:spChg>
        <pc:spChg chg="add">
          <ac:chgData name="Emily Roach" userId="ba0f325d86f74ab2" providerId="LiveId" clId="{9880430D-110E-40C5-A0F0-75676E956AC5}" dt="2022-10-12T00:11:28.332" v="12694" actId="26606"/>
          <ac:spMkLst>
            <pc:docMk/>
            <pc:sldMk cId="85298147" sldId="271"/>
            <ac:spMk id="27" creationId="{33B81349-3A7E-4A66-9ED9-66E6F8E29C4A}"/>
          </ac:spMkLst>
        </pc:spChg>
        <pc:spChg chg="add">
          <ac:chgData name="Emily Roach" userId="ba0f325d86f74ab2" providerId="LiveId" clId="{9880430D-110E-40C5-A0F0-75676E956AC5}" dt="2022-10-12T00:11:28.332" v="12694" actId="26606"/>
          <ac:spMkLst>
            <pc:docMk/>
            <pc:sldMk cId="85298147" sldId="271"/>
            <ac:spMk id="29" creationId="{4A37A7FF-19A5-40D8-8D0C-E780CBD33087}"/>
          </ac:spMkLst>
        </pc:spChg>
        <pc:spChg chg="add">
          <ac:chgData name="Emily Roach" userId="ba0f325d86f74ab2" providerId="LiveId" clId="{9880430D-110E-40C5-A0F0-75676E956AC5}" dt="2022-10-12T00:11:28.332" v="12694" actId="26606"/>
          <ac:spMkLst>
            <pc:docMk/>
            <pc:sldMk cId="85298147" sldId="271"/>
            <ac:spMk id="31" creationId="{73ED6512-6858-4552-B699-9A97FE9A4EA2}"/>
          </ac:spMkLst>
        </pc:spChg>
        <pc:picChg chg="add mod ord">
          <ac:chgData name="Emily Roach" userId="ba0f325d86f74ab2" providerId="LiveId" clId="{9880430D-110E-40C5-A0F0-75676E956AC5}" dt="2022-10-12T00:11:28.332" v="12694" actId="26606"/>
          <ac:picMkLst>
            <pc:docMk/>
            <pc:sldMk cId="85298147" sldId="271"/>
            <ac:picMk id="4" creationId="{A99BEF50-0CC5-9935-5749-F6031279E5B4}"/>
          </ac:picMkLst>
        </pc:picChg>
        <pc:picChg chg="add del mod">
          <ac:chgData name="Emily Roach" userId="ba0f325d86f74ab2" providerId="LiveId" clId="{9880430D-110E-40C5-A0F0-75676E956AC5}" dt="2022-10-12T00:11:21.549" v="12693" actId="478"/>
          <ac:picMkLst>
            <pc:docMk/>
            <pc:sldMk cId="85298147" sldId="271"/>
            <ac:picMk id="6" creationId="{459DCA22-7332-122F-9BA3-2CEF01DA5E6C}"/>
          </ac:picMkLst>
        </pc:picChg>
        <pc:picChg chg="add mod">
          <ac:chgData name="Emily Roach" userId="ba0f325d86f74ab2" providerId="LiveId" clId="{9880430D-110E-40C5-A0F0-75676E956AC5}" dt="2022-10-12T00:14:25.595" v="12712" actId="1076"/>
          <ac:picMkLst>
            <pc:docMk/>
            <pc:sldMk cId="85298147" sldId="271"/>
            <ac:picMk id="7" creationId="{9A50D878-AC57-BB6E-216C-4A8A29259158}"/>
          </ac:picMkLst>
        </pc:picChg>
        <pc:picChg chg="add del mod">
          <ac:chgData name="Emily Roach" userId="ba0f325d86f74ab2" providerId="LiveId" clId="{9880430D-110E-40C5-A0F0-75676E956AC5}" dt="2022-10-11T23:34:57.290" v="8747" actId="478"/>
          <ac:picMkLst>
            <pc:docMk/>
            <pc:sldMk cId="85298147" sldId="271"/>
            <ac:picMk id="9" creationId="{97865648-DE3E-85A2-38B3-E446ECEEBC1A}"/>
          </ac:picMkLst>
        </pc:picChg>
        <pc:picChg chg="add mod">
          <ac:chgData name="Emily Roach" userId="ba0f325d86f74ab2" providerId="LiveId" clId="{9880430D-110E-40C5-A0F0-75676E956AC5}" dt="2022-10-12T00:13:41.136" v="12706" actId="1076"/>
          <ac:picMkLst>
            <pc:docMk/>
            <pc:sldMk cId="85298147" sldId="271"/>
            <ac:picMk id="11" creationId="{3FF65FE5-6CFA-5563-2AEC-6404652C2CDC}"/>
          </ac:picMkLst>
        </pc:picChg>
      </pc:sldChg>
      <pc:sldChg chg="addSp delSp modSp new mod setBg modClrScheme delAnim modAnim chgLayout">
        <pc:chgData name="Emily Roach" userId="ba0f325d86f74ab2" providerId="LiveId" clId="{9880430D-110E-40C5-A0F0-75676E956AC5}" dt="2022-10-12T09:25:34.255" v="14460" actId="20577"/>
        <pc:sldMkLst>
          <pc:docMk/>
          <pc:sldMk cId="1881493753" sldId="272"/>
        </pc:sldMkLst>
        <pc:spChg chg="mod ord">
          <ac:chgData name="Emily Roach" userId="ba0f325d86f74ab2" providerId="LiveId" clId="{9880430D-110E-40C5-A0F0-75676E956AC5}" dt="2022-10-11T23:35:20.926" v="8752" actId="26606"/>
          <ac:spMkLst>
            <pc:docMk/>
            <pc:sldMk cId="1881493753" sldId="272"/>
            <ac:spMk id="2" creationId="{BF5CC5E3-7057-689E-F249-C876CF7E6831}"/>
          </ac:spMkLst>
        </pc:spChg>
        <pc:spChg chg="del mod ord">
          <ac:chgData name="Emily Roach" userId="ba0f325d86f74ab2" providerId="LiveId" clId="{9880430D-110E-40C5-A0F0-75676E956AC5}" dt="2022-10-11T12:00:39.610" v="249" actId="700"/>
          <ac:spMkLst>
            <pc:docMk/>
            <pc:sldMk cId="1881493753" sldId="272"/>
            <ac:spMk id="3" creationId="{FE4DA0E1-212F-3115-6053-6E6564073BAC}"/>
          </ac:spMkLst>
        </pc:spChg>
        <pc:spChg chg="add mod ord">
          <ac:chgData name="Emily Roach" userId="ba0f325d86f74ab2" providerId="LiveId" clId="{9880430D-110E-40C5-A0F0-75676E956AC5}" dt="2022-10-12T09:25:34.255" v="14460" actId="20577"/>
          <ac:spMkLst>
            <pc:docMk/>
            <pc:sldMk cId="1881493753" sldId="272"/>
            <ac:spMk id="4" creationId="{BE2FCB37-621A-C030-E92F-0E54CFE8E544}"/>
          </ac:spMkLst>
        </pc:spChg>
        <pc:spChg chg="add del mod ord">
          <ac:chgData name="Emily Roach" userId="ba0f325d86f74ab2" providerId="LiveId" clId="{9880430D-110E-40C5-A0F0-75676E956AC5}" dt="2022-10-11T23:27:51.538" v="8740" actId="931"/>
          <ac:spMkLst>
            <pc:docMk/>
            <pc:sldMk cId="1881493753" sldId="272"/>
            <ac:spMk id="5" creationId="{DCA1D35F-BA00-A643-1AAD-F8819C2E6893}"/>
          </ac:spMkLst>
        </pc:spChg>
        <pc:spChg chg="add del mod">
          <ac:chgData name="Emily Roach" userId="ba0f325d86f74ab2" providerId="LiveId" clId="{9880430D-110E-40C5-A0F0-75676E956AC5}" dt="2022-10-12T00:40:21.136" v="14330" actId="931"/>
          <ac:spMkLst>
            <pc:docMk/>
            <pc:sldMk cId="1881493753" sldId="272"/>
            <ac:spMk id="11" creationId="{503A828A-16E7-9F9B-15EA-308DB3796687}"/>
          </ac:spMkLst>
        </pc:spChg>
        <pc:spChg chg="add del">
          <ac:chgData name="Emily Roach" userId="ba0f325d86f74ab2" providerId="LiveId" clId="{9880430D-110E-40C5-A0F0-75676E956AC5}" dt="2022-10-11T23:35:20.926" v="8752" actId="26606"/>
          <ac:spMkLst>
            <pc:docMk/>
            <pc:sldMk cId="1881493753" sldId="272"/>
            <ac:spMk id="14" creationId="{799709F6-819A-4A9B-B299-52B516DA202B}"/>
          </ac:spMkLst>
        </pc:spChg>
        <pc:grpChg chg="add del">
          <ac:chgData name="Emily Roach" userId="ba0f325d86f74ab2" providerId="LiveId" clId="{9880430D-110E-40C5-A0F0-75676E956AC5}" dt="2022-10-11T23:35:20.926" v="8752" actId="26606"/>
          <ac:grpSpMkLst>
            <pc:docMk/>
            <pc:sldMk cId="1881493753" sldId="272"/>
            <ac:grpSpMk id="16" creationId="{DE956BBB-7B91-4BF1-8CC5-4F1F5C3E0947}"/>
          </ac:grpSpMkLst>
        </pc:grpChg>
        <pc:picChg chg="add del mod ord">
          <ac:chgData name="Emily Roach" userId="ba0f325d86f74ab2" providerId="LiveId" clId="{9880430D-110E-40C5-A0F0-75676E956AC5}" dt="2022-10-12T00:39:28.492" v="14326" actId="478"/>
          <ac:picMkLst>
            <pc:docMk/>
            <pc:sldMk cId="1881493753" sldId="272"/>
            <ac:picMk id="6" creationId="{3E40BFEF-3445-479A-15EB-F4EE6AB10EC8}"/>
          </ac:picMkLst>
        </pc:picChg>
        <pc:picChg chg="add del mod ord">
          <ac:chgData name="Emily Roach" userId="ba0f325d86f74ab2" providerId="LiveId" clId="{9880430D-110E-40C5-A0F0-75676E956AC5}" dt="2022-10-12T00:40:14.072" v="14329" actId="478"/>
          <ac:picMkLst>
            <pc:docMk/>
            <pc:sldMk cId="1881493753" sldId="272"/>
            <ac:picMk id="7" creationId="{EBE6D08F-6259-0939-0E84-D395016A0D36}"/>
          </ac:picMkLst>
        </pc:picChg>
        <pc:picChg chg="add del mod">
          <ac:chgData name="Emily Roach" userId="ba0f325d86f74ab2" providerId="LiveId" clId="{9880430D-110E-40C5-A0F0-75676E956AC5}" dt="2022-10-12T00:40:12.170" v="14327" actId="478"/>
          <ac:picMkLst>
            <pc:docMk/>
            <pc:sldMk cId="1881493753" sldId="272"/>
            <ac:picMk id="9" creationId="{9CAB609D-5CE1-05B6-64AB-F1861D64D90B}"/>
          </ac:picMkLst>
        </pc:picChg>
        <pc:picChg chg="add mod">
          <ac:chgData name="Emily Roach" userId="ba0f325d86f74ab2" providerId="LiveId" clId="{9880430D-110E-40C5-A0F0-75676E956AC5}" dt="2022-10-12T00:40:41.475" v="14335" actId="1076"/>
          <ac:picMkLst>
            <pc:docMk/>
            <pc:sldMk cId="1881493753" sldId="272"/>
            <ac:picMk id="13" creationId="{C8E9F475-8C12-7EC0-664C-1DF1A30215A8}"/>
          </ac:picMkLst>
        </pc:picChg>
      </pc:sldChg>
      <pc:sldChg chg="addSp delSp modSp new mod setBg modClrScheme delAnim modAnim chgLayout">
        <pc:chgData name="Emily Roach" userId="ba0f325d86f74ab2" providerId="LiveId" clId="{9880430D-110E-40C5-A0F0-75676E956AC5}" dt="2022-10-12T00:42:12.707" v="14346" actId="14100"/>
        <pc:sldMkLst>
          <pc:docMk/>
          <pc:sldMk cId="4130356259" sldId="273"/>
        </pc:sldMkLst>
        <pc:spChg chg="mod ord">
          <ac:chgData name="Emily Roach" userId="ba0f325d86f74ab2" providerId="LiveId" clId="{9880430D-110E-40C5-A0F0-75676E956AC5}" dt="2022-10-12T00:41:49.759" v="14341" actId="207"/>
          <ac:spMkLst>
            <pc:docMk/>
            <pc:sldMk cId="4130356259" sldId="273"/>
            <ac:spMk id="2" creationId="{3772224A-C4D8-2100-1698-28A009376815}"/>
          </ac:spMkLst>
        </pc:spChg>
        <pc:spChg chg="del mod ord">
          <ac:chgData name="Emily Roach" userId="ba0f325d86f74ab2" providerId="LiveId" clId="{9880430D-110E-40C5-A0F0-75676E956AC5}" dt="2022-10-11T12:00:43.826" v="250" actId="700"/>
          <ac:spMkLst>
            <pc:docMk/>
            <pc:sldMk cId="4130356259" sldId="273"/>
            <ac:spMk id="3" creationId="{C37AD155-F0AE-CB1D-C911-9696BDA2E905}"/>
          </ac:spMkLst>
        </pc:spChg>
        <pc:spChg chg="add del mod ord">
          <ac:chgData name="Emily Roach" userId="ba0f325d86f74ab2" providerId="LiveId" clId="{9880430D-110E-40C5-A0F0-75676E956AC5}" dt="2022-10-11T23:19:43.774" v="8602" actId="931"/>
          <ac:spMkLst>
            <pc:docMk/>
            <pc:sldMk cId="4130356259" sldId="273"/>
            <ac:spMk id="4" creationId="{405148BC-4955-B099-E5A5-D010E02347CE}"/>
          </ac:spMkLst>
        </pc:spChg>
        <pc:spChg chg="add mod ord">
          <ac:chgData name="Emily Roach" userId="ba0f325d86f74ab2" providerId="LiveId" clId="{9880430D-110E-40C5-A0F0-75676E956AC5}" dt="2022-10-12T00:42:12.707" v="14346" actId="14100"/>
          <ac:spMkLst>
            <pc:docMk/>
            <pc:sldMk cId="4130356259" sldId="273"/>
            <ac:spMk id="5" creationId="{13F9E354-6A95-3501-FEA2-A3E42D948EB4}"/>
          </ac:spMkLst>
        </pc:spChg>
        <pc:spChg chg="add del">
          <ac:chgData name="Emily Roach" userId="ba0f325d86f74ab2" providerId="LiveId" clId="{9880430D-110E-40C5-A0F0-75676E956AC5}" dt="2022-10-11T23:27:09.996" v="8735" actId="26606"/>
          <ac:spMkLst>
            <pc:docMk/>
            <pc:sldMk cId="4130356259" sldId="273"/>
            <ac:spMk id="15" creationId="{2B566528-1B12-4246-9431-5C2D7D081168}"/>
          </ac:spMkLst>
        </pc:spChg>
        <pc:spChg chg="add del">
          <ac:chgData name="Emily Roach" userId="ba0f325d86f74ab2" providerId="LiveId" clId="{9880430D-110E-40C5-A0F0-75676E956AC5}" dt="2022-10-11T23:27:09.996" v="8735" actId="26606"/>
          <ac:spMkLst>
            <pc:docMk/>
            <pc:sldMk cId="4130356259" sldId="273"/>
            <ac:spMk id="21" creationId="{D3F51FEB-38FB-4F6C-9F7B-2F2AFAB65463}"/>
          </ac:spMkLst>
        </pc:spChg>
        <pc:spChg chg="add del">
          <ac:chgData name="Emily Roach" userId="ba0f325d86f74ab2" providerId="LiveId" clId="{9880430D-110E-40C5-A0F0-75676E956AC5}" dt="2022-10-11T23:27:09.996" v="8735" actId="26606"/>
          <ac:spMkLst>
            <pc:docMk/>
            <pc:sldMk cId="4130356259" sldId="273"/>
            <ac:spMk id="23" creationId="{1E547BA6-BAE0-43BB-A7CA-60F69CE252F0}"/>
          </ac:spMkLst>
        </pc:spChg>
        <pc:spChg chg="add del">
          <ac:chgData name="Emily Roach" userId="ba0f325d86f74ab2" providerId="LiveId" clId="{9880430D-110E-40C5-A0F0-75676E956AC5}" dt="2022-10-12T00:37:11.668" v="14085" actId="26606"/>
          <ac:spMkLst>
            <pc:docMk/>
            <pc:sldMk cId="4130356259" sldId="273"/>
            <ac:spMk id="28" creationId="{861AF017-741B-4CC0-B7C2-C9B94E5B81FF}"/>
          </ac:spMkLst>
        </pc:spChg>
        <pc:spChg chg="add del">
          <ac:chgData name="Emily Roach" userId="ba0f325d86f74ab2" providerId="LiveId" clId="{9880430D-110E-40C5-A0F0-75676E956AC5}" dt="2022-10-12T00:37:11.668" v="14085" actId="26606"/>
          <ac:spMkLst>
            <pc:docMk/>
            <pc:sldMk cId="4130356259" sldId="273"/>
            <ac:spMk id="34" creationId="{5FC9E5C3-B8DC-4532-8C1F-4D5331C64C08}"/>
          </ac:spMkLst>
        </pc:spChg>
        <pc:spChg chg="add del">
          <ac:chgData name="Emily Roach" userId="ba0f325d86f74ab2" providerId="LiveId" clId="{9880430D-110E-40C5-A0F0-75676E956AC5}" dt="2022-10-12T00:41:33.231" v="14338" actId="26606"/>
          <ac:spMkLst>
            <pc:docMk/>
            <pc:sldMk cId="4130356259" sldId="273"/>
            <ac:spMk id="39" creationId="{A2679492-7988-4050-9056-542444452411}"/>
          </ac:spMkLst>
        </pc:spChg>
        <pc:spChg chg="add del">
          <ac:chgData name="Emily Roach" userId="ba0f325d86f74ab2" providerId="LiveId" clId="{9880430D-110E-40C5-A0F0-75676E956AC5}" dt="2022-10-12T00:41:33.231" v="14338" actId="26606"/>
          <ac:spMkLst>
            <pc:docMk/>
            <pc:sldMk cId="4130356259" sldId="273"/>
            <ac:spMk id="41" creationId="{B091B163-7D61-4891-ABCF-5C13D9C418D0}"/>
          </ac:spMkLst>
        </pc:spChg>
        <pc:spChg chg="add">
          <ac:chgData name="Emily Roach" userId="ba0f325d86f74ab2" providerId="LiveId" clId="{9880430D-110E-40C5-A0F0-75676E956AC5}" dt="2022-10-12T00:41:33.231" v="14338" actId="26606"/>
          <ac:spMkLst>
            <pc:docMk/>
            <pc:sldMk cId="4130356259" sldId="273"/>
            <ac:spMk id="48" creationId="{7A203437-703A-4E00-A8C0-91D328D6C7C7}"/>
          </ac:spMkLst>
        </pc:spChg>
        <pc:spChg chg="add">
          <ac:chgData name="Emily Roach" userId="ba0f325d86f74ab2" providerId="LiveId" clId="{9880430D-110E-40C5-A0F0-75676E956AC5}" dt="2022-10-12T00:41:33.231" v="14338" actId="26606"/>
          <ac:spMkLst>
            <pc:docMk/>
            <pc:sldMk cId="4130356259" sldId="273"/>
            <ac:spMk id="50" creationId="{CD84038B-4A56-439B-A184-79B2D4506692}"/>
          </ac:spMkLst>
        </pc:spChg>
        <pc:spChg chg="add">
          <ac:chgData name="Emily Roach" userId="ba0f325d86f74ab2" providerId="LiveId" clId="{9880430D-110E-40C5-A0F0-75676E956AC5}" dt="2022-10-12T00:41:33.231" v="14338" actId="26606"/>
          <ac:spMkLst>
            <pc:docMk/>
            <pc:sldMk cId="4130356259" sldId="273"/>
            <ac:spMk id="52" creationId="{4F96EE13-2C4D-4262-812E-DDE5FC35F0AD}"/>
          </ac:spMkLst>
        </pc:spChg>
        <pc:grpChg chg="add del">
          <ac:chgData name="Emily Roach" userId="ba0f325d86f74ab2" providerId="LiveId" clId="{9880430D-110E-40C5-A0F0-75676E956AC5}" dt="2022-10-11T23:27:09.996" v="8735" actId="26606"/>
          <ac:grpSpMkLst>
            <pc:docMk/>
            <pc:sldMk cId="4130356259" sldId="273"/>
            <ac:grpSpMk id="17" creationId="{07EAA094-9CF6-4695-958A-33D9BCAA9474}"/>
          </ac:grpSpMkLst>
        </pc:grpChg>
        <pc:grpChg chg="add del">
          <ac:chgData name="Emily Roach" userId="ba0f325d86f74ab2" providerId="LiveId" clId="{9880430D-110E-40C5-A0F0-75676E956AC5}" dt="2022-10-12T00:37:11.668" v="14085" actId="26606"/>
          <ac:grpSpMkLst>
            <pc:docMk/>
            <pc:sldMk cId="4130356259" sldId="273"/>
            <ac:grpSpMk id="30" creationId="{D2A542E6-1924-4FE2-89D1-3CB19468C1F6}"/>
          </ac:grpSpMkLst>
        </pc:grpChg>
        <pc:picChg chg="add del mod">
          <ac:chgData name="Emily Roach" userId="ba0f325d86f74ab2" providerId="LiveId" clId="{9880430D-110E-40C5-A0F0-75676E956AC5}" dt="2022-10-11T21:33:31.941" v="5789" actId="478"/>
          <ac:picMkLst>
            <pc:docMk/>
            <pc:sldMk cId="4130356259" sldId="273"/>
            <ac:picMk id="6" creationId="{263FA4F9-13B5-02E4-55B9-31898B7FF398}"/>
          </ac:picMkLst>
        </pc:picChg>
        <pc:picChg chg="add mod">
          <ac:chgData name="Emily Roach" userId="ba0f325d86f74ab2" providerId="LiveId" clId="{9880430D-110E-40C5-A0F0-75676E956AC5}" dt="2022-10-12T00:41:33.231" v="14338" actId="26606"/>
          <ac:picMkLst>
            <pc:docMk/>
            <pc:sldMk cId="4130356259" sldId="273"/>
            <ac:picMk id="6" creationId="{FF69B8F8-5C27-0ECB-89D7-6CF2C33879A3}"/>
          </ac:picMkLst>
        </pc:picChg>
        <pc:picChg chg="add del mod">
          <ac:chgData name="Emily Roach" userId="ba0f325d86f74ab2" providerId="LiveId" clId="{9880430D-110E-40C5-A0F0-75676E956AC5}" dt="2022-10-11T23:25:45.363" v="8727" actId="478"/>
          <ac:picMkLst>
            <pc:docMk/>
            <pc:sldMk cId="4130356259" sldId="273"/>
            <ac:picMk id="8" creationId="{B0046212-4A2F-D3A6-00D7-29D322332D7B}"/>
          </ac:picMkLst>
        </pc:picChg>
        <pc:picChg chg="add mod ord">
          <ac:chgData name="Emily Roach" userId="ba0f325d86f74ab2" providerId="LiveId" clId="{9880430D-110E-40C5-A0F0-75676E956AC5}" dt="2022-10-12T00:41:33.231" v="14338" actId="26606"/>
          <ac:picMkLst>
            <pc:docMk/>
            <pc:sldMk cId="4130356259" sldId="273"/>
            <ac:picMk id="10" creationId="{24F0DE29-9A32-21BA-CD2B-BA6F89158A95}"/>
          </ac:picMkLst>
        </pc:picChg>
        <pc:cxnChg chg="add del">
          <ac:chgData name="Emily Roach" userId="ba0f325d86f74ab2" providerId="LiveId" clId="{9880430D-110E-40C5-A0F0-75676E956AC5}" dt="2022-10-12T00:41:33.231" v="14338" actId="26606"/>
          <ac:cxnSpMkLst>
            <pc:docMk/>
            <pc:sldMk cId="4130356259" sldId="273"/>
            <ac:cxnSpMk id="43" creationId="{C49DA8F6-BCC1-4447-B54C-57856834B94B}"/>
          </ac:cxnSpMkLst>
        </pc:cxnChg>
      </pc:sldChg>
      <pc:sldChg chg="addSp modSp new del mod modAnim">
        <pc:chgData name="Emily Roach" userId="ba0f325d86f74ab2" providerId="LiveId" clId="{9880430D-110E-40C5-A0F0-75676E956AC5}" dt="2022-10-11T23:27:35.877" v="8739" actId="2696"/>
        <pc:sldMkLst>
          <pc:docMk/>
          <pc:sldMk cId="3124722945" sldId="274"/>
        </pc:sldMkLst>
        <pc:spChg chg="mod">
          <ac:chgData name="Emily Roach" userId="ba0f325d86f74ab2" providerId="LiveId" clId="{9880430D-110E-40C5-A0F0-75676E956AC5}" dt="2022-10-11T12:59:17.126" v="5434" actId="1076"/>
          <ac:spMkLst>
            <pc:docMk/>
            <pc:sldMk cId="3124722945" sldId="274"/>
            <ac:spMk id="2" creationId="{56F0FCA0-9360-9412-5CFC-3A61A84ED4DA}"/>
          </ac:spMkLst>
        </pc:spChg>
        <pc:spChg chg="mod">
          <ac:chgData name="Emily Roach" userId="ba0f325d86f74ab2" providerId="LiveId" clId="{9880430D-110E-40C5-A0F0-75676E956AC5}" dt="2022-10-11T12:07:38.266" v="665" actId="20577"/>
          <ac:spMkLst>
            <pc:docMk/>
            <pc:sldMk cId="3124722945" sldId="274"/>
            <ac:spMk id="3" creationId="{C0A50086-1C3C-0E77-D292-E65D0E4D65E3}"/>
          </ac:spMkLst>
        </pc:spChg>
        <pc:picChg chg="add mod">
          <ac:chgData name="Emily Roach" userId="ba0f325d86f74ab2" providerId="LiveId" clId="{9880430D-110E-40C5-A0F0-75676E956AC5}" dt="2022-10-11T12:59:17.760" v="5435"/>
          <ac:picMkLst>
            <pc:docMk/>
            <pc:sldMk cId="3124722945" sldId="274"/>
            <ac:picMk id="5" creationId="{F1CBBC8F-9829-E2C4-2C92-2428729D2423}"/>
          </ac:picMkLst>
        </pc:picChg>
      </pc:sldChg>
      <pc:sldChg chg="modSp add mod ord modTransition">
        <pc:chgData name="Emily Roach" userId="ba0f325d86f74ab2" providerId="LiveId" clId="{9880430D-110E-40C5-A0F0-75676E956AC5}" dt="2022-10-11T23:44:22.552" v="10363" actId="207"/>
        <pc:sldMkLst>
          <pc:docMk/>
          <pc:sldMk cId="0" sldId="275"/>
        </pc:sldMkLst>
        <pc:spChg chg="mod">
          <ac:chgData name="Emily Roach" userId="ba0f325d86f74ab2" providerId="LiveId" clId="{9880430D-110E-40C5-A0F0-75676E956AC5}" dt="2022-10-11T12:53:25.638" v="5386" actId="14100"/>
          <ac:spMkLst>
            <pc:docMk/>
            <pc:sldMk cId="0" sldId="275"/>
            <ac:spMk id="119" creationId="{00000000-0000-0000-0000-000000000000}"/>
          </ac:spMkLst>
        </pc:spChg>
        <pc:spChg chg="mod">
          <ac:chgData name="Emily Roach" userId="ba0f325d86f74ab2" providerId="LiveId" clId="{9880430D-110E-40C5-A0F0-75676E956AC5}" dt="2022-10-11T23:44:22.552" v="10363" actId="207"/>
          <ac:spMkLst>
            <pc:docMk/>
            <pc:sldMk cId="0" sldId="275"/>
            <ac:spMk id="122" creationId="{00000000-0000-0000-0000-000000000000}"/>
          </ac:spMkLst>
        </pc:spChg>
      </pc:sldChg>
      <pc:sldChg chg="modSp add mod modTransition">
        <pc:chgData name="Emily Roach" userId="ba0f325d86f74ab2" providerId="LiveId" clId="{9880430D-110E-40C5-A0F0-75676E956AC5}" dt="2022-10-11T23:44:53.790" v="10365" actId="1076"/>
        <pc:sldMkLst>
          <pc:docMk/>
          <pc:sldMk cId="0" sldId="276"/>
        </pc:sldMkLst>
        <pc:spChg chg="mod">
          <ac:chgData name="Emily Roach" userId="ba0f325d86f74ab2" providerId="LiveId" clId="{9880430D-110E-40C5-A0F0-75676E956AC5}" dt="2022-10-11T23:44:53.790" v="10365" actId="1076"/>
          <ac:spMkLst>
            <pc:docMk/>
            <pc:sldMk cId="0" sldId="276"/>
            <ac:spMk id="131" creationId="{00000000-0000-0000-0000-000000000000}"/>
          </ac:spMkLst>
        </pc:spChg>
        <pc:spChg chg="mod">
          <ac:chgData name="Emily Roach" userId="ba0f325d86f74ab2" providerId="LiveId" clId="{9880430D-110E-40C5-A0F0-75676E956AC5}" dt="2022-10-11T23:44:43.895" v="10364" actId="2711"/>
          <ac:spMkLst>
            <pc:docMk/>
            <pc:sldMk cId="0" sldId="276"/>
            <ac:spMk id="132" creationId="{00000000-0000-0000-0000-000000000000}"/>
          </ac:spMkLst>
        </pc:spChg>
      </pc:sldChg>
      <pc:sldChg chg="modSp add mod modTransition">
        <pc:chgData name="Emily Roach" userId="ba0f325d86f74ab2" providerId="LiveId" clId="{9880430D-110E-40C5-A0F0-75676E956AC5}" dt="2022-10-11T23:45:01.794" v="10366" actId="1076"/>
        <pc:sldMkLst>
          <pc:docMk/>
          <pc:sldMk cId="0" sldId="277"/>
        </pc:sldMkLst>
        <pc:picChg chg="mod">
          <ac:chgData name="Emily Roach" userId="ba0f325d86f74ab2" providerId="LiveId" clId="{9880430D-110E-40C5-A0F0-75676E956AC5}" dt="2022-10-11T23:45:01.794" v="10366" actId="1076"/>
          <ac:picMkLst>
            <pc:docMk/>
            <pc:sldMk cId="0" sldId="277"/>
            <ac:picMk id="3" creationId="{DE05C424-DB26-4020-2ACC-089366D64814}"/>
          </ac:picMkLst>
        </pc:picChg>
      </pc:sldChg>
      <pc:sldChg chg="add ord modTransition">
        <pc:chgData name="Emily Roach" userId="ba0f325d86f74ab2" providerId="LiveId" clId="{9880430D-110E-40C5-A0F0-75676E956AC5}" dt="2022-10-11T12:59:36.542" v="5437"/>
        <pc:sldMkLst>
          <pc:docMk/>
          <pc:sldMk cId="0" sldId="278"/>
        </pc:sldMkLst>
      </pc:sldChg>
      <pc:sldChg chg="add ord modTransition">
        <pc:chgData name="Emily Roach" userId="ba0f325d86f74ab2" providerId="LiveId" clId="{9880430D-110E-40C5-A0F0-75676E956AC5}" dt="2022-10-11T12:59:36.542" v="5437"/>
        <pc:sldMkLst>
          <pc:docMk/>
          <pc:sldMk cId="0" sldId="279"/>
        </pc:sldMkLst>
      </pc:sldChg>
      <pc:sldChg chg="add ord modTransition">
        <pc:chgData name="Emily Roach" userId="ba0f325d86f74ab2" providerId="LiveId" clId="{9880430D-110E-40C5-A0F0-75676E956AC5}" dt="2022-10-11T12:59:36.542" v="5437"/>
        <pc:sldMkLst>
          <pc:docMk/>
          <pc:sldMk cId="0" sldId="280"/>
        </pc:sldMkLst>
      </pc:sldChg>
      <pc:sldChg chg="add ord modTransition">
        <pc:chgData name="Emily Roach" userId="ba0f325d86f74ab2" providerId="LiveId" clId="{9880430D-110E-40C5-A0F0-75676E956AC5}" dt="2022-10-11T12:59:36.542" v="5437"/>
        <pc:sldMkLst>
          <pc:docMk/>
          <pc:sldMk cId="0" sldId="281"/>
        </pc:sldMkLst>
      </pc:sldChg>
      <pc:sldChg chg="addSp modSp add mod ord modTransition">
        <pc:chgData name="Emily Roach" userId="ba0f325d86f74ab2" providerId="LiveId" clId="{9880430D-110E-40C5-A0F0-75676E956AC5}" dt="2022-10-12T00:46:04.316" v="14364" actId="1076"/>
        <pc:sldMkLst>
          <pc:docMk/>
          <pc:sldMk cId="0" sldId="282"/>
        </pc:sldMkLst>
        <pc:picChg chg="add mod">
          <ac:chgData name="Emily Roach" userId="ba0f325d86f74ab2" providerId="LiveId" clId="{9880430D-110E-40C5-A0F0-75676E956AC5}" dt="2022-10-12T00:46:04.316" v="14364" actId="1076"/>
          <ac:picMkLst>
            <pc:docMk/>
            <pc:sldMk cId="0" sldId="282"/>
            <ac:picMk id="3" creationId="{A8F99F19-DA6B-19D8-BA97-CB77C32B243F}"/>
          </ac:picMkLst>
        </pc:picChg>
        <pc:picChg chg="add mod">
          <ac:chgData name="Emily Roach" userId="ba0f325d86f74ab2" providerId="LiveId" clId="{9880430D-110E-40C5-A0F0-75676E956AC5}" dt="2022-10-12T00:45:46.676" v="14362" actId="1076"/>
          <ac:picMkLst>
            <pc:docMk/>
            <pc:sldMk cId="0" sldId="282"/>
            <ac:picMk id="5" creationId="{0161AB07-DCD2-BB2A-443E-F9E0C07AFBC2}"/>
          </ac:picMkLst>
        </pc:picChg>
      </pc:sldChg>
      <pc:sldChg chg="add ord modTransition">
        <pc:chgData name="Emily Roach" userId="ba0f325d86f74ab2" providerId="LiveId" clId="{9880430D-110E-40C5-A0F0-75676E956AC5}" dt="2022-10-11T12:59:36.542" v="5437"/>
        <pc:sldMkLst>
          <pc:docMk/>
          <pc:sldMk cId="0" sldId="283"/>
        </pc:sldMkLst>
      </pc:sldChg>
      <pc:sldChg chg="add ord modTransition">
        <pc:chgData name="Emily Roach" userId="ba0f325d86f74ab2" providerId="LiveId" clId="{9880430D-110E-40C5-A0F0-75676E956AC5}" dt="2022-10-11T12:59:36.542" v="5437"/>
        <pc:sldMkLst>
          <pc:docMk/>
          <pc:sldMk cId="0" sldId="292"/>
        </pc:sldMkLst>
      </pc:sldChg>
      <pc:sldChg chg="modSp add mod ord modTransition">
        <pc:chgData name="Emily Roach" userId="ba0f325d86f74ab2" providerId="LiveId" clId="{9880430D-110E-40C5-A0F0-75676E956AC5}" dt="2022-10-12T00:51:08.813" v="14366" actId="1076"/>
        <pc:sldMkLst>
          <pc:docMk/>
          <pc:sldMk cId="0" sldId="293"/>
        </pc:sldMkLst>
        <pc:spChg chg="mod">
          <ac:chgData name="Emily Roach" userId="ba0f325d86f74ab2" providerId="LiveId" clId="{9880430D-110E-40C5-A0F0-75676E956AC5}" dt="2022-10-12T00:51:06.395" v="14365" actId="255"/>
          <ac:spMkLst>
            <pc:docMk/>
            <pc:sldMk cId="0" sldId="293"/>
            <ac:spMk id="437" creationId="{00000000-0000-0000-0000-000000000000}"/>
          </ac:spMkLst>
        </pc:spChg>
        <pc:picChg chg="mod">
          <ac:chgData name="Emily Roach" userId="ba0f325d86f74ab2" providerId="LiveId" clId="{9880430D-110E-40C5-A0F0-75676E956AC5}" dt="2022-10-12T00:51:08.813" v="14366" actId="1076"/>
          <ac:picMkLst>
            <pc:docMk/>
            <pc:sldMk cId="0" sldId="293"/>
            <ac:picMk id="435" creationId="{00000000-0000-0000-0000-000000000000}"/>
          </ac:picMkLst>
        </pc:picChg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285015522" sldId="294"/>
        </pc:sldMkLst>
      </pc:sldChg>
      <pc:sldChg chg="new del ord">
        <pc:chgData name="Emily Roach" userId="ba0f325d86f74ab2" providerId="LiveId" clId="{9880430D-110E-40C5-A0F0-75676E956AC5}" dt="2022-10-11T23:20:30.706" v="8608" actId="2696"/>
        <pc:sldMkLst>
          <pc:docMk/>
          <pc:sldMk cId="3687134477" sldId="29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044550209" sldId="29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217118535" sldId="29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111946069" sldId="29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833284013" sldId="29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560120561" sldId="29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535116264" sldId="30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93935953" sldId="30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653823187" sldId="30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291574433" sldId="30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887465373" sldId="30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42346903" sldId="30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505157641" sldId="30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889011821" sldId="30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466057837" sldId="30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760490444" sldId="30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580129030" sldId="31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662427609" sldId="31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656403781" sldId="31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477346547" sldId="31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296689447" sldId="31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013613696" sldId="31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231281218" sldId="31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58804979" sldId="31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345622781" sldId="31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081573449" sldId="31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719030931" sldId="32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67326629" sldId="32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013779876" sldId="32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905144112" sldId="32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759541048" sldId="32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818796015" sldId="32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5290300" sldId="32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247701720" sldId="32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87359298" sldId="32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89857240" sldId="32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63318931" sldId="33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219384038" sldId="33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30639247" sldId="33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18158407" sldId="33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784629947" sldId="33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880151499" sldId="33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989848004" sldId="33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192781152" sldId="33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12000928" sldId="33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197223753" sldId="33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618381994" sldId="34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079842228" sldId="34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384491760" sldId="34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24136796" sldId="34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605583311" sldId="34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043180601" sldId="34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564178526" sldId="34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885057051" sldId="34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789550487" sldId="34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315819927" sldId="34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551434076" sldId="35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36627874" sldId="35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907578873" sldId="35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732701746" sldId="35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760704845" sldId="35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473033693" sldId="35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997367173" sldId="35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456990648" sldId="35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254291212" sldId="35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369878151" sldId="35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10979337" sldId="36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110060450" sldId="36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898407560" sldId="36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939968009" sldId="36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274218324" sldId="36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006649261" sldId="36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181798108" sldId="36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665297153" sldId="36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061847660" sldId="36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001274343" sldId="36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410759222" sldId="37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219167975" sldId="37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790002946" sldId="37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000014059" sldId="37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139419722" sldId="37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445371090" sldId="37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201609347" sldId="37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802307261" sldId="37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403989409" sldId="37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915126089" sldId="37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762716951" sldId="38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83721655" sldId="38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87927059" sldId="38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685153951" sldId="38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74780419" sldId="38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33729764" sldId="38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416356444" sldId="38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54662695" sldId="38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342899780" sldId="38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600396465" sldId="38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880751254" sldId="39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359096936" sldId="39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472957126" sldId="39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756369775" sldId="39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015937517" sldId="39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642141437" sldId="39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129052335" sldId="39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88186015" sldId="39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44207808" sldId="39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845124846" sldId="39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271104740" sldId="40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174384778" sldId="40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761913493" sldId="40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142067335" sldId="40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584820561" sldId="40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114383443" sldId="40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87265982" sldId="40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690227618" sldId="40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244780995" sldId="40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795000756" sldId="40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937963125" sldId="41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95444242" sldId="41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30888032" sldId="41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23677176" sldId="41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923362589" sldId="41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245190965" sldId="41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593947860" sldId="41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88475199" sldId="41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615224317" sldId="41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754229936" sldId="41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505928214" sldId="42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937473554" sldId="42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819975772" sldId="42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298565494" sldId="42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739680463" sldId="42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892385231" sldId="42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574045507" sldId="42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055068975" sldId="42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49821033" sldId="42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88613415" sldId="42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302640047" sldId="43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890356848" sldId="43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426016078" sldId="43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278660455" sldId="43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00785502" sldId="43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11632693" sldId="43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344085758" sldId="43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098235461" sldId="43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29265843" sldId="43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613685889" sldId="43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503166902" sldId="44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663615645" sldId="44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376969343" sldId="44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881715775" sldId="44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638915390" sldId="44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852132538" sldId="44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667921032" sldId="44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808811338" sldId="44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86760387" sldId="44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695725669" sldId="44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493904053" sldId="45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70927342" sldId="45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225568523" sldId="45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891187516" sldId="45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426318039" sldId="45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736921086" sldId="45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921772292" sldId="45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95967456" sldId="45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960210389" sldId="45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863114812" sldId="45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585351053" sldId="46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201603556" sldId="46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004303157" sldId="46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27436227" sldId="46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141018847" sldId="46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691244508" sldId="46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264578782" sldId="46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948969844" sldId="46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231356055" sldId="46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145177838" sldId="46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79507278" sldId="47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945681385" sldId="47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69333781" sldId="47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250654111" sldId="47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639561076" sldId="47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017662634" sldId="47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285349222" sldId="47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025393360" sldId="47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843617677" sldId="47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821608145" sldId="47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608399294" sldId="48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373091158" sldId="48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822877401" sldId="48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863330251" sldId="48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416632223" sldId="48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113192324" sldId="48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502500998" sldId="48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269433044" sldId="48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19713286" sldId="48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04275841" sldId="48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285097514" sldId="49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934058696" sldId="49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821741486" sldId="49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873125056" sldId="49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128781859" sldId="49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095422172" sldId="49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461239005" sldId="49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787072532" sldId="49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763978116" sldId="49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58407098" sldId="49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33485091" sldId="50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29217790" sldId="50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59757113" sldId="50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078232877" sldId="50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03010982" sldId="50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116210979" sldId="50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524012422" sldId="50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104694235" sldId="50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722007618" sldId="50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54468827" sldId="50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556219631" sldId="51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363964305" sldId="51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189180273" sldId="51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498258648" sldId="51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484676448" sldId="51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107008695" sldId="51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878041385" sldId="51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62696014" sldId="51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140672623" sldId="51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527181045" sldId="51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226486901" sldId="52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07239473" sldId="52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543934372" sldId="52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672629890" sldId="52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43876042" sldId="52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163327947" sldId="52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321685196" sldId="52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368119309" sldId="52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509538420" sldId="52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052143715" sldId="52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435359926" sldId="53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89762407" sldId="53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023853640" sldId="53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489968909" sldId="53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355267544" sldId="53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539463598" sldId="53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201339057" sldId="53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542366443" sldId="53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328704987" sldId="53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632233534" sldId="53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565176837" sldId="54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241011915" sldId="54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65427924" sldId="54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462104690" sldId="54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225324835" sldId="54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35103753" sldId="54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76813196" sldId="54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02571511" sldId="54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251572984" sldId="54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882744592" sldId="54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37255587" sldId="55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545796084" sldId="55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0779688" sldId="55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512514124" sldId="55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8876739" sldId="55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541978728" sldId="55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868147029" sldId="55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432188677" sldId="55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75007220" sldId="55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275815341" sldId="55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253456568" sldId="56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421684187" sldId="56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018895652" sldId="56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184645113" sldId="56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532706976" sldId="56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421758908" sldId="56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427965663" sldId="56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99037916" sldId="56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906004896" sldId="56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465782408" sldId="56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35613656" sldId="57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73886084" sldId="57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11440010" sldId="57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878137812" sldId="57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37476490" sldId="57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624220353" sldId="57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331475707" sldId="57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59385412" sldId="57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428891524" sldId="57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903750662" sldId="57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281389006" sldId="58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435898112" sldId="58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794297134" sldId="58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841589253" sldId="58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77160090" sldId="58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76295230" sldId="58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567588417" sldId="58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28633943" sldId="58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87399996" sldId="58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832363775" sldId="58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991130624" sldId="59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171644018" sldId="59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792445080" sldId="59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596665022" sldId="59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539872982" sldId="59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36963930" sldId="59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624788408" sldId="59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93789802" sldId="59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00173211" sldId="59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671896259" sldId="59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929521050" sldId="60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787677361" sldId="60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42304784" sldId="60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247574628" sldId="60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589328966" sldId="60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980092106" sldId="60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728610332" sldId="60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340640152" sldId="60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93662130" sldId="60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012648834" sldId="60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786476736" sldId="61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105887642" sldId="61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962144100" sldId="61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903342832" sldId="61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793999693" sldId="61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483686893" sldId="61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69777463" sldId="61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418201043" sldId="61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050872737" sldId="61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018222508" sldId="61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042146630" sldId="62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081768290" sldId="62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242099827" sldId="62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494385236" sldId="62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493407377" sldId="62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476902243" sldId="62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322714075" sldId="62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31052796" sldId="62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96965314" sldId="62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991480027" sldId="62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393906947" sldId="63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18412402" sldId="63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030513661" sldId="63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479005346" sldId="63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041247571" sldId="63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446395275" sldId="63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046778850" sldId="63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142240252" sldId="63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98147319" sldId="63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075695671" sldId="63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662898779" sldId="64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865495312" sldId="64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284970520" sldId="64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833613754" sldId="64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83296335" sldId="64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86893800" sldId="64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552417022" sldId="64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608971687" sldId="64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892697135" sldId="64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253066450" sldId="64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918785084" sldId="65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596781985" sldId="65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066233436" sldId="65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717598598" sldId="65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079849820" sldId="65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587500922" sldId="65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232911624" sldId="65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913584635" sldId="65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831680605" sldId="65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226471202" sldId="65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812346870" sldId="66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330163401" sldId="66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142908654" sldId="66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630299194" sldId="66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791814200" sldId="66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152803121" sldId="66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679474826" sldId="66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880666117" sldId="66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571644304" sldId="66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54688153" sldId="66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994891272" sldId="67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081922935" sldId="67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443626862" sldId="67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513282366" sldId="67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194695593" sldId="67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829799937" sldId="67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22173680" sldId="67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947710359" sldId="67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30467004" sldId="67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35757880" sldId="67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718295792" sldId="68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551778988" sldId="68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75137791" sldId="68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810583770" sldId="68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288327252" sldId="68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776273875" sldId="68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187735583" sldId="68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432250366" sldId="68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245315814" sldId="68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198101079" sldId="68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565199540" sldId="69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815070638" sldId="69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750703540" sldId="69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50146429" sldId="69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282034636" sldId="69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542739029" sldId="69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16218978" sldId="69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963467025" sldId="69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256281206" sldId="69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71558532" sldId="69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10165087" sldId="70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19528041" sldId="70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64345754" sldId="70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858290956" sldId="70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182919209" sldId="70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757330873" sldId="70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79335269" sldId="70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878644005" sldId="70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96982035" sldId="70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285112773" sldId="70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525341579" sldId="71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929804494" sldId="71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275045402" sldId="71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361818829" sldId="71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662930278" sldId="71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380206527" sldId="71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500324377" sldId="71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474025946" sldId="71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87655938" sldId="71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91055660" sldId="71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139517345" sldId="72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081285145" sldId="72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214620353" sldId="72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849205845" sldId="72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211227779" sldId="72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074901618" sldId="72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257521100" sldId="72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95125178" sldId="72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4324209" sldId="72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032551818" sldId="72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863411463" sldId="73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053225613" sldId="73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669739657" sldId="73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642648857" sldId="73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80603570" sldId="73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876033338" sldId="73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562011847" sldId="73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393382930" sldId="73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11537725" sldId="73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665184173" sldId="73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244492146" sldId="74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938000001" sldId="74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69599030" sldId="74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743584029" sldId="74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961804098" sldId="74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390265217" sldId="74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103803232" sldId="74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341684157" sldId="74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491605356" sldId="74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774914049" sldId="74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167288502" sldId="75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515076598" sldId="75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095248272" sldId="75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444738981" sldId="75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000518310" sldId="75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328864404" sldId="75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303690475" sldId="75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025095976" sldId="75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826652024" sldId="75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845779989" sldId="75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44129896" sldId="76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033532043" sldId="76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934590430" sldId="76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50018145" sldId="76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302069429" sldId="76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971118710" sldId="76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322194184" sldId="76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610826949" sldId="76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33395311" sldId="76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451898988" sldId="76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2884569014" sldId="77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17220967" sldId="77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458114372" sldId="77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697339391" sldId="773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88522460" sldId="774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60447043" sldId="775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378244211" sldId="776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328996386" sldId="777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170366787" sldId="778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54178483" sldId="779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790482799" sldId="780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716982875" sldId="781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395956155" sldId="782"/>
        </pc:sldMkLst>
      </pc:sldChg>
      <pc:sldChg chg="new del">
        <pc:chgData name="Emily Roach" userId="ba0f325d86f74ab2" providerId="LiveId" clId="{9880430D-110E-40C5-A0F0-75676E956AC5}" dt="2022-10-11T21:47:58.871" v="6280" actId="47"/>
        <pc:sldMkLst>
          <pc:docMk/>
          <pc:sldMk cId="1241111787" sldId="783"/>
        </pc:sldMkLst>
      </pc:sldChg>
      <pc:sldMasterChg chg="add del addSldLayout delSldLayout">
        <pc:chgData name="Emily Roach" userId="ba0f325d86f74ab2" providerId="LiveId" clId="{9880430D-110E-40C5-A0F0-75676E956AC5}" dt="2022-10-11T10:06:50.900" v="85" actId="26606"/>
        <pc:sldMasterMkLst>
          <pc:docMk/>
          <pc:sldMasterMk cId="2674980641" sldId="2147483648"/>
        </pc:sldMasterMkLst>
        <pc:sldLayoutChg chg="add del">
          <pc:chgData name="Emily Roach" userId="ba0f325d86f74ab2" providerId="LiveId" clId="{9880430D-110E-40C5-A0F0-75676E956AC5}" dt="2022-10-11T10:06:50.900" v="85" actId="26606"/>
          <pc:sldLayoutMkLst>
            <pc:docMk/>
            <pc:sldMasterMk cId="2674980641" sldId="2147483648"/>
            <pc:sldLayoutMk cId="2980320078" sldId="2147483649"/>
          </pc:sldLayoutMkLst>
        </pc:sldLayoutChg>
        <pc:sldLayoutChg chg="add del">
          <pc:chgData name="Emily Roach" userId="ba0f325d86f74ab2" providerId="LiveId" clId="{9880430D-110E-40C5-A0F0-75676E956AC5}" dt="2022-10-11T10:06:50.900" v="85" actId="26606"/>
          <pc:sldLayoutMkLst>
            <pc:docMk/>
            <pc:sldMasterMk cId="2674980641" sldId="2147483648"/>
            <pc:sldLayoutMk cId="1967403529" sldId="2147483650"/>
          </pc:sldLayoutMkLst>
        </pc:sldLayoutChg>
        <pc:sldLayoutChg chg="add del">
          <pc:chgData name="Emily Roach" userId="ba0f325d86f74ab2" providerId="LiveId" clId="{9880430D-110E-40C5-A0F0-75676E956AC5}" dt="2022-10-11T10:06:50.900" v="85" actId="26606"/>
          <pc:sldLayoutMkLst>
            <pc:docMk/>
            <pc:sldMasterMk cId="2674980641" sldId="2147483648"/>
            <pc:sldLayoutMk cId="2262073549" sldId="2147483651"/>
          </pc:sldLayoutMkLst>
        </pc:sldLayoutChg>
        <pc:sldLayoutChg chg="add del">
          <pc:chgData name="Emily Roach" userId="ba0f325d86f74ab2" providerId="LiveId" clId="{9880430D-110E-40C5-A0F0-75676E956AC5}" dt="2022-10-11T10:06:50.900" v="85" actId="26606"/>
          <pc:sldLayoutMkLst>
            <pc:docMk/>
            <pc:sldMasterMk cId="2674980641" sldId="2147483648"/>
            <pc:sldLayoutMk cId="1096839177" sldId="2147483652"/>
          </pc:sldLayoutMkLst>
        </pc:sldLayoutChg>
        <pc:sldLayoutChg chg="add del">
          <pc:chgData name="Emily Roach" userId="ba0f325d86f74ab2" providerId="LiveId" clId="{9880430D-110E-40C5-A0F0-75676E956AC5}" dt="2022-10-11T10:06:50.900" v="85" actId="26606"/>
          <pc:sldLayoutMkLst>
            <pc:docMk/>
            <pc:sldMasterMk cId="2674980641" sldId="2147483648"/>
            <pc:sldLayoutMk cId="1990098581" sldId="2147483653"/>
          </pc:sldLayoutMkLst>
        </pc:sldLayoutChg>
        <pc:sldLayoutChg chg="add del">
          <pc:chgData name="Emily Roach" userId="ba0f325d86f74ab2" providerId="LiveId" clId="{9880430D-110E-40C5-A0F0-75676E956AC5}" dt="2022-10-11T10:06:50.900" v="85" actId="26606"/>
          <pc:sldLayoutMkLst>
            <pc:docMk/>
            <pc:sldMasterMk cId="2674980641" sldId="2147483648"/>
            <pc:sldLayoutMk cId="1429346684" sldId="2147483654"/>
          </pc:sldLayoutMkLst>
        </pc:sldLayoutChg>
        <pc:sldLayoutChg chg="add del">
          <pc:chgData name="Emily Roach" userId="ba0f325d86f74ab2" providerId="LiveId" clId="{9880430D-110E-40C5-A0F0-75676E956AC5}" dt="2022-10-11T10:06:50.900" v="85" actId="26606"/>
          <pc:sldLayoutMkLst>
            <pc:docMk/>
            <pc:sldMasterMk cId="2674980641" sldId="2147483648"/>
            <pc:sldLayoutMk cId="658951364" sldId="2147483655"/>
          </pc:sldLayoutMkLst>
        </pc:sldLayoutChg>
        <pc:sldLayoutChg chg="add del">
          <pc:chgData name="Emily Roach" userId="ba0f325d86f74ab2" providerId="LiveId" clId="{9880430D-110E-40C5-A0F0-75676E956AC5}" dt="2022-10-11T10:06:50.900" v="85" actId="26606"/>
          <pc:sldLayoutMkLst>
            <pc:docMk/>
            <pc:sldMasterMk cId="2674980641" sldId="2147483648"/>
            <pc:sldLayoutMk cId="397113606" sldId="2147483656"/>
          </pc:sldLayoutMkLst>
        </pc:sldLayoutChg>
        <pc:sldLayoutChg chg="add del">
          <pc:chgData name="Emily Roach" userId="ba0f325d86f74ab2" providerId="LiveId" clId="{9880430D-110E-40C5-A0F0-75676E956AC5}" dt="2022-10-11T10:06:50.900" v="85" actId="26606"/>
          <pc:sldLayoutMkLst>
            <pc:docMk/>
            <pc:sldMasterMk cId="2674980641" sldId="2147483648"/>
            <pc:sldLayoutMk cId="3118236187" sldId="2147483657"/>
          </pc:sldLayoutMkLst>
        </pc:sldLayoutChg>
        <pc:sldLayoutChg chg="add del">
          <pc:chgData name="Emily Roach" userId="ba0f325d86f74ab2" providerId="LiveId" clId="{9880430D-110E-40C5-A0F0-75676E956AC5}" dt="2022-10-11T10:06:50.900" v="85" actId="26606"/>
          <pc:sldLayoutMkLst>
            <pc:docMk/>
            <pc:sldMasterMk cId="2674980641" sldId="2147483648"/>
            <pc:sldLayoutMk cId="1566419749" sldId="2147483658"/>
          </pc:sldLayoutMkLst>
        </pc:sldLayoutChg>
        <pc:sldLayoutChg chg="add del">
          <pc:chgData name="Emily Roach" userId="ba0f325d86f74ab2" providerId="LiveId" clId="{9880430D-110E-40C5-A0F0-75676E956AC5}" dt="2022-10-11T10:06:50.900" v="85" actId="26606"/>
          <pc:sldLayoutMkLst>
            <pc:docMk/>
            <pc:sldMasterMk cId="2674980641" sldId="2147483648"/>
            <pc:sldLayoutMk cId="2046626095" sldId="2147483659"/>
          </pc:sldLayoutMkLst>
        </pc:sldLayoutChg>
      </pc:sldMasterChg>
      <pc:sldMasterChg chg="add del replId addSldLayout delSldLayout">
        <pc:chgData name="Emily Roach" userId="ba0f325d86f74ab2" providerId="LiveId" clId="{9880430D-110E-40C5-A0F0-75676E956AC5}" dt="2022-10-11T10:06:50.900" v="85" actId="26606"/>
        <pc:sldMasterMkLst>
          <pc:docMk/>
          <pc:sldMasterMk cId="272861710" sldId="2147483660"/>
        </pc:sldMasterMkLst>
        <pc:sldLayoutChg chg="add del">
          <pc:chgData name="Emily Roach" userId="ba0f325d86f74ab2" providerId="LiveId" clId="{9880430D-110E-40C5-A0F0-75676E956AC5}" dt="2022-10-11T10:06:50.900" v="85" actId="26606"/>
          <pc:sldLayoutMkLst>
            <pc:docMk/>
            <pc:sldMasterMk cId="272861710" sldId="2147483660"/>
            <pc:sldLayoutMk cId="1186166801" sldId="2147483661"/>
          </pc:sldLayoutMkLst>
        </pc:sldLayoutChg>
        <pc:sldLayoutChg chg="add del replId">
          <pc:chgData name="Emily Roach" userId="ba0f325d86f74ab2" providerId="LiveId" clId="{9880430D-110E-40C5-A0F0-75676E956AC5}" dt="2022-10-11T10:06:50.900" v="85" actId="26606"/>
          <pc:sldLayoutMkLst>
            <pc:docMk/>
            <pc:sldMasterMk cId="272861710" sldId="2147483660"/>
            <pc:sldLayoutMk cId="529730789" sldId="2147483662"/>
          </pc:sldLayoutMkLst>
        </pc:sldLayoutChg>
        <pc:sldLayoutChg chg="add del replId">
          <pc:chgData name="Emily Roach" userId="ba0f325d86f74ab2" providerId="LiveId" clId="{9880430D-110E-40C5-A0F0-75676E956AC5}" dt="2022-10-11T10:06:50.900" v="85" actId="26606"/>
          <pc:sldLayoutMkLst>
            <pc:docMk/>
            <pc:sldMasterMk cId="272861710" sldId="2147483660"/>
            <pc:sldLayoutMk cId="1700475219" sldId="2147483663"/>
          </pc:sldLayoutMkLst>
        </pc:sldLayoutChg>
        <pc:sldLayoutChg chg="add del replId">
          <pc:chgData name="Emily Roach" userId="ba0f325d86f74ab2" providerId="LiveId" clId="{9880430D-110E-40C5-A0F0-75676E956AC5}" dt="2022-10-11T10:06:50.900" v="85" actId="26606"/>
          <pc:sldLayoutMkLst>
            <pc:docMk/>
            <pc:sldMasterMk cId="272861710" sldId="2147483660"/>
            <pc:sldLayoutMk cId="3375290496" sldId="2147483664"/>
          </pc:sldLayoutMkLst>
        </pc:sldLayoutChg>
        <pc:sldLayoutChg chg="add del replId">
          <pc:chgData name="Emily Roach" userId="ba0f325d86f74ab2" providerId="LiveId" clId="{9880430D-110E-40C5-A0F0-75676E956AC5}" dt="2022-10-11T10:06:50.900" v="85" actId="26606"/>
          <pc:sldLayoutMkLst>
            <pc:docMk/>
            <pc:sldMasterMk cId="272861710" sldId="2147483660"/>
            <pc:sldLayoutMk cId="2305702869" sldId="2147483665"/>
          </pc:sldLayoutMkLst>
        </pc:sldLayoutChg>
        <pc:sldLayoutChg chg="add del replId">
          <pc:chgData name="Emily Roach" userId="ba0f325d86f74ab2" providerId="LiveId" clId="{9880430D-110E-40C5-A0F0-75676E956AC5}" dt="2022-10-11T10:06:50.900" v="85" actId="26606"/>
          <pc:sldLayoutMkLst>
            <pc:docMk/>
            <pc:sldMasterMk cId="272861710" sldId="2147483660"/>
            <pc:sldLayoutMk cId="1725071917" sldId="2147483666"/>
          </pc:sldLayoutMkLst>
        </pc:sldLayoutChg>
        <pc:sldLayoutChg chg="add del replId">
          <pc:chgData name="Emily Roach" userId="ba0f325d86f74ab2" providerId="LiveId" clId="{9880430D-110E-40C5-A0F0-75676E956AC5}" dt="2022-10-11T10:06:50.900" v="85" actId="26606"/>
          <pc:sldLayoutMkLst>
            <pc:docMk/>
            <pc:sldMasterMk cId="272861710" sldId="2147483660"/>
            <pc:sldLayoutMk cId="1282485794" sldId="2147483667"/>
          </pc:sldLayoutMkLst>
        </pc:sldLayoutChg>
        <pc:sldLayoutChg chg="add del replId">
          <pc:chgData name="Emily Roach" userId="ba0f325d86f74ab2" providerId="LiveId" clId="{9880430D-110E-40C5-A0F0-75676E956AC5}" dt="2022-10-11T10:06:50.900" v="85" actId="26606"/>
          <pc:sldLayoutMkLst>
            <pc:docMk/>
            <pc:sldMasterMk cId="272861710" sldId="2147483660"/>
            <pc:sldLayoutMk cId="3847765806" sldId="2147483668"/>
          </pc:sldLayoutMkLst>
        </pc:sldLayoutChg>
        <pc:sldLayoutChg chg="add del replId">
          <pc:chgData name="Emily Roach" userId="ba0f325d86f74ab2" providerId="LiveId" clId="{9880430D-110E-40C5-A0F0-75676E956AC5}" dt="2022-10-11T10:06:50.900" v="85" actId="26606"/>
          <pc:sldLayoutMkLst>
            <pc:docMk/>
            <pc:sldMasterMk cId="272861710" sldId="2147483660"/>
            <pc:sldLayoutMk cId="2109975115" sldId="2147483669"/>
          </pc:sldLayoutMkLst>
        </pc:sldLayoutChg>
        <pc:sldLayoutChg chg="add del replId">
          <pc:chgData name="Emily Roach" userId="ba0f325d86f74ab2" providerId="LiveId" clId="{9880430D-110E-40C5-A0F0-75676E956AC5}" dt="2022-10-11T10:06:50.900" v="85" actId="26606"/>
          <pc:sldLayoutMkLst>
            <pc:docMk/>
            <pc:sldMasterMk cId="272861710" sldId="2147483660"/>
            <pc:sldLayoutMk cId="3749718690" sldId="2147483670"/>
          </pc:sldLayoutMkLst>
        </pc:sldLayoutChg>
        <pc:sldLayoutChg chg="add del replId">
          <pc:chgData name="Emily Roach" userId="ba0f325d86f74ab2" providerId="LiveId" clId="{9880430D-110E-40C5-A0F0-75676E956AC5}" dt="2022-10-11T10:06:50.900" v="85" actId="26606"/>
          <pc:sldLayoutMkLst>
            <pc:docMk/>
            <pc:sldMasterMk cId="272861710" sldId="2147483660"/>
            <pc:sldLayoutMk cId="861920088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77462-AD3B-E79D-A489-33ACF94EC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07BDDD-9A24-03BF-2498-7B15C951B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EF9B2-A6AA-07A4-8450-1CB9A653E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39A5-0F49-42FB-8114-CFB128B9EF91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24290-BFF1-966E-3F2E-B9A54977E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3276B-DD3F-8058-CE1D-4DC7B956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B9CD-1289-488C-8ADF-3CBCA0022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320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DBD16-F0DE-79B7-505A-A4AF51F1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C8C82E-88AA-7606-C77A-4170B68FEB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14268-FAB6-312B-8DE4-CFE3B1F6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39A5-0F49-42FB-8114-CFB128B9EF91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3CB07-25FC-5909-AE3A-35BCE9412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3302C-3023-9B9C-3FD4-2D84C4B0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B9CD-1289-488C-8ADF-3CBCA0022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41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12AB53-D8F5-1659-A799-F6E787CC31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BB1403-8C76-4B15-B4DD-49C1E5A54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F1F3F-201B-C06C-A7E6-1A888E064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39A5-0F49-42FB-8114-CFB128B9EF91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BACB1-C94D-ED6F-5192-25596ADC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6C5E1-7F77-CAB1-BF72-AB3A11F02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B9CD-1289-488C-8ADF-3CBCA0022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62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1CE4E-6E71-2AC5-B7B8-4A4277E3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38FE5-1098-645A-CF4E-4C705D534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C2514-9F3D-042B-EDE9-3467C569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39A5-0F49-42FB-8114-CFB128B9EF91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817C9-4BB5-C3B9-E937-D6F1421A8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8B4F2-7128-578E-BD10-42B24BAFC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B9CD-1289-488C-8ADF-3CBCA0022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40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92801-9D34-996B-8DFC-865994CD9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A6CAF-0BA4-0A39-FB09-6F99AF0EA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E98CD-5317-ECFA-3245-F78B8BFCD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39A5-0F49-42FB-8114-CFB128B9EF91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B244E-BC05-2FC3-3AA3-58E86DA0A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F9D4F-A075-1E87-C726-CE47F07C3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B9CD-1289-488C-8ADF-3CBCA0022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073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ADA53-2F62-2374-DCEA-F47986A9E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AFE72-82A9-86A2-D0D7-A00946CA2D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1B6EF-517B-D811-E740-9F04ADE4B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A21181-F872-0B16-DF4D-766C270BC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39A5-0F49-42FB-8114-CFB128B9EF91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E04F6-03F2-6E30-4BDA-0C22A4F4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918AD-6AF4-C388-59A4-148E0F50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B9CD-1289-488C-8ADF-3CBCA0022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839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0C98F-D97D-3BC3-8BAE-5C3DB81C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C492F-B32F-AA84-B8B5-99D9B9722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C265C-B722-0CE6-6362-77B486B62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FB7BB-27D5-E4EF-1F4F-AB97EB2221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E74D6-0FE2-274E-4A4D-9B7BDCD19E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F17EC-54B4-F5E8-380A-4D56054F0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39A5-0F49-42FB-8114-CFB128B9EF91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DBFE8F-B393-4946-B146-D9F41196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834618-131B-1670-87D8-AE71C9A5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B9CD-1289-488C-8ADF-3CBCA0022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09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DE3-444E-926F-0C9B-0B7517C10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83CC5-95B7-162D-525E-E877DA86A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39A5-0F49-42FB-8114-CFB128B9EF91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4D83B-4C72-8213-3B48-ED5BD697A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56940-509A-D78A-14FF-147EF4CD0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B9CD-1289-488C-8ADF-3CBCA0022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346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ED6D9D-CFB3-E0F9-57AE-EAFEEC047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39A5-0F49-42FB-8114-CFB128B9EF91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E4E56-8078-BB77-0C56-AF9CAA512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64F4D-6F1A-F39D-670D-EC592144C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B9CD-1289-488C-8ADF-3CBCA0022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951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29A4-42F7-10D7-8E6B-1259A6C3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E1710-C8A3-7DFB-53EB-83B083541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770B0-B75C-3A0C-383A-31CE44A84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E76EC-C587-A81D-3384-0EDF90883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39A5-0F49-42FB-8114-CFB128B9EF91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39811-F399-E22E-6E05-074EFC39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0AF1A-77AF-D531-8D02-80B4A96D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B9CD-1289-488C-8ADF-3CBCA0022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13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24AAA-6ED7-8E07-2336-92FA15829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45276C-40C6-4B46-6D2D-353128D49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0D4D35-C558-2BFA-56C7-9A72FAEB4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19C05-4C57-4750-C87A-368B8C2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39A5-0F49-42FB-8114-CFB128B9EF91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A1BF2-0002-D486-213B-2BD74FFAA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77EAD-8D2D-30BC-ED2A-60F5B249E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B9CD-1289-488C-8ADF-3CBCA0022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236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46EF21-44FC-A80B-2794-196653756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B6A69-27A0-E83F-A005-23BE08F0A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12646-75BA-7592-2EB3-43FF76D99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839A5-0F49-42FB-8114-CFB128B9EF91}" type="datetimeFigureOut">
              <a:rPr lang="en-GB" smtClean="0"/>
              <a:t>13/10/2022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CBB51-DD9E-D935-BC15-A9F746D94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38BC2-9D01-9A01-5E42-EFED3C523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AB9CD-1289-488C-8ADF-3CBCA00220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98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3.png"/><Relationship Id="rId7" Type="http://schemas.openxmlformats.org/officeDocument/2006/relationships/image" Target="../media/image4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"/>
          <p:cNvSpPr/>
          <p:nvPr/>
        </p:nvSpPr>
        <p:spPr>
          <a:xfrm>
            <a:off x="1489362" y="-1"/>
            <a:ext cx="9213276" cy="6858001"/>
          </a:xfrm>
          <a:prstGeom prst="rect">
            <a:avLst/>
          </a:prstGeom>
          <a:solidFill>
            <a:schemeClr val="accent1">
              <a:alpha val="17114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120" name="wave.png" descr="wav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926" y="526852"/>
            <a:ext cx="5231455" cy="11545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rai biow.pdf" descr="rai bio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140" y="-13672"/>
            <a:ext cx="2811440" cy="494679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e will begin shortly…"/>
          <p:cNvSpPr txBox="1"/>
          <p:nvPr/>
        </p:nvSpPr>
        <p:spPr>
          <a:xfrm>
            <a:off x="2018845" y="3834167"/>
            <a:ext cx="1476366" cy="681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914400">
              <a:lnSpc>
                <a:spcPct val="90000"/>
              </a:lnSpc>
              <a:defRPr sz="3700" b="0">
                <a:latin typeface="Montserrat-Medium"/>
                <a:ea typeface="Montserrat-Medium"/>
                <a:cs typeface="Montserrat-Medium"/>
                <a:sym typeface="Montserrat-Medium"/>
              </a:defRPr>
            </a:lvl1pPr>
          </a:lstStyle>
          <a:p>
            <a:r>
              <a:rPr lang="en-GB" sz="4400" dirty="0">
                <a:solidFill>
                  <a:srgbClr val="7030A0"/>
                </a:solidFill>
                <a:latin typeface="Montserrat Semi Bold" panose="00000700000000000000" pitchFamily="50" charset="0"/>
              </a:rPr>
              <a:t>2022</a:t>
            </a:r>
            <a:endParaRPr sz="4400" dirty="0">
              <a:solidFill>
                <a:srgbClr val="7030A0"/>
              </a:solidFill>
              <a:latin typeface="Montserrat Semi Bold" panose="00000700000000000000" pitchFamily="50" charset="0"/>
            </a:endParaRPr>
          </a:p>
        </p:txBody>
      </p:sp>
      <p:sp>
        <p:nvSpPr>
          <p:cNvPr id="123" name="Rectangle"/>
          <p:cNvSpPr/>
          <p:nvPr/>
        </p:nvSpPr>
        <p:spPr>
          <a:xfrm>
            <a:off x="1316001" y="5982891"/>
            <a:ext cx="9386637" cy="920979"/>
          </a:xfrm>
          <a:prstGeom prst="rect">
            <a:avLst/>
          </a:prstGeom>
          <a:solidFill>
            <a:srgbClr val="FFFFFF">
              <a:alpha val="44313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124" name="YLGHD.png" descr="YLGH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84676" y="6102158"/>
            <a:ext cx="1550324" cy="526515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www.yorklgbtforum.org.uk"/>
          <p:cNvSpPr txBox="1"/>
          <p:nvPr/>
        </p:nvSpPr>
        <p:spPr>
          <a:xfrm>
            <a:off x="1929202" y="6282888"/>
            <a:ext cx="2855590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300" b="0">
                <a:solidFill>
                  <a:srgbClr val="D8127D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1617"/>
              <a:t>www.yorklgbtforum.org.uk</a:t>
            </a:r>
          </a:p>
        </p:txBody>
      </p:sp>
      <p:sp>
        <p:nvSpPr>
          <p:cNvPr id="126" name="Welcome to the"/>
          <p:cNvSpPr txBox="1"/>
          <p:nvPr/>
        </p:nvSpPr>
        <p:spPr>
          <a:xfrm>
            <a:off x="1990004" y="1535612"/>
            <a:ext cx="3749617" cy="50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914400">
              <a:lnSpc>
                <a:spcPct val="90000"/>
              </a:lnSpc>
              <a:defRPr sz="4400" b="0" cap="all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sz="3094"/>
              <a:t>Welcome to the</a:t>
            </a:r>
          </a:p>
        </p:txBody>
      </p:sp>
      <p:sp>
        <p:nvSpPr>
          <p:cNvPr id="127" name="York LGBT…"/>
          <p:cNvSpPr txBox="1"/>
          <p:nvPr/>
        </p:nvSpPr>
        <p:spPr>
          <a:xfrm>
            <a:off x="1993237" y="2100903"/>
            <a:ext cx="4422622" cy="1357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642915">
              <a:lnSpc>
                <a:spcPct val="90000"/>
              </a:lnSpc>
              <a:defRPr sz="6600" b="0" cap="all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4640" dirty="0"/>
              <a:t>York LGBT</a:t>
            </a:r>
          </a:p>
          <a:p>
            <a:pPr defTabSz="642915">
              <a:lnSpc>
                <a:spcPct val="90000"/>
              </a:lnSpc>
              <a:defRPr sz="6600" b="0" cap="all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4640" dirty="0"/>
              <a:t>Forum’s AGM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 advAuto="0"/>
      <p:bldP spid="121" grpId="0" animBg="1" advAuto="0"/>
      <p:bldP spid="122" grpId="0" animBg="1" advAuto="0"/>
      <p:bldP spid="126" grpId="0" animBg="1" advAuto="0"/>
      <p:bldP spid="127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6F2B-362F-186C-8250-51BE2A7A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007"/>
            <a:ext cx="10515600" cy="1325563"/>
          </a:xfrm>
        </p:spPr>
        <p:txBody>
          <a:bodyPr>
            <a:normAutofit/>
          </a:bodyPr>
          <a:lstStyle/>
          <a:p>
            <a:r>
              <a:rPr lang="en-GB" sz="7200" dirty="0">
                <a:solidFill>
                  <a:srgbClr val="FF3399"/>
                </a:solidFill>
                <a:latin typeface="Montserrat Semi Bold" panose="00000700000000000000" pitchFamily="50" charset="0"/>
              </a:rPr>
              <a:t>2014</a:t>
            </a:r>
            <a:endParaRPr lang="en-GB" sz="7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3D9376-29AA-9374-5F1B-CCE6C3AC9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96175" y="1503920"/>
            <a:ext cx="4461428" cy="475297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Real People Theatre perform “Anne Lister’s Ladies” for York International Women’s Week with Sue &amp; Ann as butch lesbians visiting the Gateways in London in the 1950s. </a:t>
            </a:r>
          </a:p>
          <a:p>
            <a:r>
              <a:rPr lang="en-GB" dirty="0"/>
              <a:t>‘Books for Schools Project’ begins with </a:t>
            </a:r>
            <a:r>
              <a:rPr lang="en-GB" i="1" dirty="0"/>
              <a:t>It Gets Better: Coming Out, Overcoming Bullying, and Creating a Life Worth Living </a:t>
            </a:r>
            <a:r>
              <a:rPr lang="en-GB" dirty="0"/>
              <a:t>by Dan Savage and Terry Miller. This project continues today.</a:t>
            </a:r>
          </a:p>
          <a:p>
            <a:r>
              <a:rPr lang="en-GB" dirty="0"/>
              <a:t>The Equal Marriage Act marks a massive step forward in the normalisation of same-sex relationships.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rai biow.pdf" descr="rai biow.pdf">
            <a:extLst>
              <a:ext uri="{FF2B5EF4-FFF2-40B4-BE49-F238E27FC236}">
                <a16:creationId xmlns:a16="http://schemas.microsoft.com/office/drawing/2014/main" id="{25788D17-60CB-3A48-3548-44418F503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40" y="-13672"/>
            <a:ext cx="2811440" cy="494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51868416-DA76-16C3-8511-336161669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99" y="1503920"/>
            <a:ext cx="3171825" cy="4752975"/>
          </a:xfrm>
          <a:prstGeom prst="rect">
            <a:avLst/>
          </a:prstGeom>
        </p:spPr>
      </p:pic>
      <p:pic>
        <p:nvPicPr>
          <p:cNvPr id="12" name="Content Placeholder 11" descr="A picture containing person, clothing, person, suit&#10;&#10;Description automatically generated">
            <a:extLst>
              <a:ext uri="{FF2B5EF4-FFF2-40B4-BE49-F238E27FC236}">
                <a16:creationId xmlns:a16="http://schemas.microsoft.com/office/drawing/2014/main" id="{567FE5BC-5064-28E7-A2CD-612DC09AA9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2" y="1503920"/>
            <a:ext cx="3574816" cy="4766422"/>
          </a:xfrm>
        </p:spPr>
      </p:pic>
    </p:spTree>
    <p:extLst>
      <p:ext uri="{BB962C8B-B14F-4D97-AF65-F5344CB8AC3E}">
        <p14:creationId xmlns:p14="http://schemas.microsoft.com/office/powerpoint/2010/main" val="86281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3AE54-F39C-8218-2777-487D58F6A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GB" sz="7200" dirty="0">
                <a:solidFill>
                  <a:srgbClr val="FF3399"/>
                </a:solidFill>
                <a:latin typeface="Montserrat Semi Bold" panose="00000700000000000000" pitchFamily="50" charset="0"/>
              </a:rPr>
              <a:t>2015</a:t>
            </a:r>
            <a:endParaRPr lang="en-GB" sz="7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45A7D-9721-E02B-9FE8-B25732D791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At the SGM of March 2015 Lisa Kelly and Kevin Sell were elected co-chairs with Sue Lister as Acting Secretary.</a:t>
            </a:r>
          </a:p>
          <a:p>
            <a:r>
              <a:rPr lang="en-GB" dirty="0"/>
              <a:t>Jake </a:t>
            </a:r>
            <a:r>
              <a:rPr lang="en-GB" dirty="0" err="1"/>
              <a:t>Furby</a:t>
            </a:r>
            <a:r>
              <a:rPr lang="en-GB" dirty="0"/>
              <a:t> develops comprehensive “York LGBT Forum Health and Wellbeing Action Plan 2013-2017”.</a:t>
            </a:r>
          </a:p>
          <a:p>
            <a:r>
              <a:rPr lang="en-GB" dirty="0"/>
              <a:t>Free to Be Me in Care begins its pilot presentations in care homes with Kevin Sell, Lisa Kelly, Ann Murray and Sue Lister.</a:t>
            </a:r>
          </a:p>
          <a:p>
            <a:r>
              <a:rPr lang="en-GB" dirty="0"/>
              <a:t>Lisa Kelly begins workshops specifically for Transgender individuals. These workshops would go on to become one of York LGBT Forum’s core projects.</a:t>
            </a:r>
          </a:p>
        </p:txBody>
      </p:sp>
      <p:pic>
        <p:nvPicPr>
          <p:cNvPr id="7" name="Content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D474B70-8694-A720-2954-E62B6A72E6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49" y="3458626"/>
            <a:ext cx="5181600" cy="2831296"/>
          </a:xfrm>
        </p:spPr>
      </p:pic>
      <p:pic>
        <p:nvPicPr>
          <p:cNvPr id="6" name="rai biow.pdf" descr="rai biow.pdf">
            <a:extLst>
              <a:ext uri="{FF2B5EF4-FFF2-40B4-BE49-F238E27FC236}">
                <a16:creationId xmlns:a16="http://schemas.microsoft.com/office/drawing/2014/main" id="{A8B4B5BF-D0AB-1D3A-B2BC-C612DD0C1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140" y="-13672"/>
            <a:ext cx="2811440" cy="494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69E27-FE3A-4AB7-6C78-CB0051535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568078"/>
            <a:ext cx="5181599" cy="26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2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2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224A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7194A-B4CB-0F4F-5044-D2A27412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kern="1200" dirty="0">
                <a:solidFill>
                  <a:srgbClr val="FFFFFF"/>
                </a:solidFill>
                <a:latin typeface="Montserrat Semi Bold" panose="00000700000000000000" pitchFamily="50" charset="0"/>
              </a:rPr>
              <a:t>2016</a:t>
            </a:r>
          </a:p>
        </p:txBody>
      </p:sp>
      <p:pic>
        <p:nvPicPr>
          <p:cNvPr id="7" name="Content Placeholder 6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4DCBA83E-43FF-AB6B-CFE4-C4F24D9D65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r="26833" b="-1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9" name="Picture 8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F09877B7-1609-868D-06E1-AEBCDB4F4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3"/>
          <a:stretch/>
        </p:blipFill>
        <p:spPr>
          <a:xfrm>
            <a:off x="3942260" y="2502527"/>
            <a:ext cx="3442803" cy="4080254"/>
          </a:xfrm>
          <a:prstGeom prst="rect">
            <a:avLst/>
          </a:prstGeom>
        </p:spPr>
      </p:pic>
      <p:sp>
        <p:nvSpPr>
          <p:cNvPr id="63" name="Rectangle 3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0A4A48-1C5C-E494-B399-BA772CC62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57973" y="763523"/>
            <a:ext cx="3511296" cy="5330952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Lord Mayor Dave Taylor chooses York LGBT Forum as a Lord Mayor’s Charity.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York LGBT Forum runs the </a:t>
            </a:r>
            <a:r>
              <a:rPr lang="en-US" sz="2000" dirty="0" err="1">
                <a:solidFill>
                  <a:srgbClr val="FFFFFF"/>
                </a:solidFill>
              </a:rPr>
              <a:t>OutWord</a:t>
            </a:r>
            <a:r>
              <a:rPr lang="en-US" sz="2000" dirty="0">
                <a:solidFill>
                  <a:srgbClr val="FFFFFF"/>
                </a:solidFill>
              </a:rPr>
              <a:t> Bound LGBT Poetry Competition for young people in conjunction with York LGBT History Month.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Free to Be Me in the Workplace begins.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Forum member San Yates hosts the first LGBT summer camp, attended by many of the York LGBT Forum members.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Sue Lister and Ann Murray begin monthly meetings for those ageing without children – AWOC, working closely with the York LGBT Forum.</a:t>
            </a:r>
          </a:p>
        </p:txBody>
      </p:sp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DEA0DD9-3287-5409-484D-E5BDFB707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11" y="444496"/>
            <a:ext cx="3017033" cy="226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25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4D83FB-F0FB-4E33-B1F7-1C142BE38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E8EBD5-1AF0-42EE-A995-1F8E234E8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A8CAF-4DA1-EAD1-B90B-8EF0328F5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387" y="2802840"/>
            <a:ext cx="3247801" cy="15420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rgbClr val="FF3399"/>
                </a:solidFill>
                <a:latin typeface="Montserrat Semi Bold" panose="00000700000000000000" pitchFamily="50" charset="0"/>
              </a:rPr>
              <a:t>2017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B93534-E139-4FED-959C-E8DE310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39912" y="73152"/>
            <a:ext cx="1178966" cy="232963"/>
            <a:chOff x="7763256" y="73152"/>
            <a:chExt cx="1178966" cy="232963"/>
          </a:xfrm>
        </p:grpSpPr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78E8C0E6-FEB6-44F1-88D1-46BEEDD02F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5FC37783-D58D-48BE-A119-9E18C8CE4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98286946-B9CA-4309-AC1D-A5FE0FB4B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458D890D-B127-48A3-9700-E794E5A0E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81FE5632-C9E9-46D1-B041-2B1550F47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6D0AD1D8-6370-4C9E-B9D1-1ED42B6CD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1C437D7E-FE00-4E7A-A5A5-A16AF03C98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739471C8-201F-404A-80C4-4D00A61A9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6B4916E4-07CB-4149-9A7E-13F229057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BFA6BF19-12C5-492C-B79D-F2FE85850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E9DA3C25-831F-46F1-B82B-3DB8FF71E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4A4B2B71-E020-43F5-9A48-2050035CE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D7CA394E-96E6-4748-A6AD-BA96B737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BB7D229B-120E-4D57-AE66-B918102F5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AB9D88F0-18F1-4869-82C0-F084EEEA9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9E194D5B-AD89-4054-B8F0-8246261F6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8DAB5358-55E2-4B12-A2BA-82E3BCA8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2E4D424B-7FFC-41B8-B8F9-C04672857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A73B98CC-0D48-4E11-842E-C3BB1D5D0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003B09F2-41D1-4070-B57C-0247D1868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A picture containing person, indoor, wall, ceiling&#10;&#10;Description automatically generated">
            <a:extLst>
              <a:ext uri="{FF2B5EF4-FFF2-40B4-BE49-F238E27FC236}">
                <a16:creationId xmlns:a16="http://schemas.microsoft.com/office/drawing/2014/main" id="{2887715E-677F-E905-AEE9-7C4197DB8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"/>
          <a:stretch/>
        </p:blipFill>
        <p:spPr>
          <a:xfrm>
            <a:off x="320040" y="484632"/>
            <a:ext cx="3675888" cy="5678424"/>
          </a:xfrm>
          <a:prstGeom prst="rect">
            <a:avLst/>
          </a:prstGeom>
        </p:spPr>
      </p:pic>
      <p:pic>
        <p:nvPicPr>
          <p:cNvPr id="15" name="Picture 14" descr="A person and person holding hands&#10;&#10;Description automatically generated with low confidence">
            <a:extLst>
              <a:ext uri="{FF2B5EF4-FFF2-40B4-BE49-F238E27FC236}">
                <a16:creationId xmlns:a16="http://schemas.microsoft.com/office/drawing/2014/main" id="{3ECFB917-A4FE-5F55-E093-C2107321C3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r="2195" b="1"/>
          <a:stretch/>
        </p:blipFill>
        <p:spPr>
          <a:xfrm>
            <a:off x="4119891" y="63367"/>
            <a:ext cx="3621024" cy="277063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EA2A8-3837-0728-B8E2-6CF729589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89823" y="2599799"/>
            <a:ext cx="3305650" cy="3828180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r>
              <a:rPr lang="en-US" sz="1800" dirty="0"/>
              <a:t>Sue Lister MBE!</a:t>
            </a:r>
          </a:p>
          <a:p>
            <a:r>
              <a:rPr lang="en-US" sz="1800" dirty="0"/>
              <a:t>Time To Be Out move from Forum umbrella to form independent charity.</a:t>
            </a:r>
          </a:p>
          <a:p>
            <a:r>
              <a:rPr lang="en-US" sz="1800" dirty="0"/>
              <a:t>Emily Roach </a:t>
            </a:r>
            <a:r>
              <a:rPr lang="en-US" sz="1800" dirty="0" err="1"/>
              <a:t>organises</a:t>
            </a:r>
            <a:r>
              <a:rPr lang="en-US" sz="1800" dirty="0"/>
              <a:t> socials for Bisexual people and allies in York. </a:t>
            </a:r>
          </a:p>
          <a:p>
            <a:r>
              <a:rPr lang="en-US" sz="1800" dirty="0"/>
              <a:t>Lisa Kelly is painted by visual artist Tanya Raabe-Webber at </a:t>
            </a:r>
            <a:r>
              <a:rPr lang="en-US" sz="1800" dirty="0" err="1"/>
              <a:t>Beningbrough</a:t>
            </a:r>
            <a:r>
              <a:rPr lang="en-US" sz="1800" dirty="0"/>
              <a:t> Hall. The painting is sponsored by The National Trust.</a:t>
            </a:r>
          </a:p>
          <a:p>
            <a:r>
              <a:rPr lang="en-US" sz="1800" dirty="0"/>
              <a:t>Ian Holdsworth is elected Co-Chair replacing Kevin Sell.</a:t>
            </a:r>
          </a:p>
          <a:p>
            <a:r>
              <a:rPr lang="en-US" sz="1800" dirty="0"/>
              <a:t>Jonathan Blake is the Guest Speaker at the AGM.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8066844-ACD6-49F0-8C33-D5691389B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C5898C-176C-7979-6D5F-FA9C000FA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90" y="2925602"/>
            <a:ext cx="2551497" cy="382818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B78D055-804D-C934-DFD8-1899534C5D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878" y="73152"/>
            <a:ext cx="4239083" cy="2119542"/>
          </a:xfrm>
        </p:spPr>
      </p:pic>
    </p:spTree>
    <p:extLst>
      <p:ext uri="{BB962C8B-B14F-4D97-AF65-F5344CB8AC3E}">
        <p14:creationId xmlns:p14="http://schemas.microsoft.com/office/powerpoint/2010/main" val="3917064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2ABB6F-3E5A-9AE1-E5A7-CA751C5AC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550" y="317500"/>
            <a:ext cx="4802249" cy="12313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rgbClr val="FF3399"/>
                </a:solidFill>
                <a:latin typeface="Montserrat Semi Bold" panose="00000700000000000000" pitchFamily="50" charset="0"/>
              </a:rPr>
              <a:t>2018</a:t>
            </a:r>
            <a:endParaRPr lang="en-US" sz="7200" kern="1200" dirty="0">
              <a:solidFill>
                <a:srgbClr val="FF3399"/>
              </a:solidFill>
              <a:latin typeface="Montserrat Semi Bold" panose="00000700000000000000" pitchFamily="50" charset="0"/>
            </a:endParaRPr>
          </a:p>
        </p:txBody>
      </p:sp>
      <p:pic>
        <p:nvPicPr>
          <p:cNvPr id="4" name="Picture 3" descr="A picture containing tree, outdoor, grass, ground&#10;&#10;Description automatically generated">
            <a:extLst>
              <a:ext uri="{FF2B5EF4-FFF2-40B4-BE49-F238E27FC236}">
                <a16:creationId xmlns:a16="http://schemas.microsoft.com/office/drawing/2014/main" id="{6CDC7AA3-8A42-5A11-AE40-68A93A0AAF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788"/>
          <a:stretch/>
        </p:blipFill>
        <p:spPr>
          <a:xfrm>
            <a:off x="-1" y="10"/>
            <a:ext cx="3003123" cy="3892380"/>
          </a:xfrm>
          <a:prstGeom prst="rect">
            <a:avLst/>
          </a:prstGeom>
        </p:spPr>
      </p:pic>
      <p:pic>
        <p:nvPicPr>
          <p:cNvPr id="7" name="Content Placeholder 6" descr="A group of people on a stage&#10;&#10;Description automatically generated">
            <a:extLst>
              <a:ext uri="{FF2B5EF4-FFF2-40B4-BE49-F238E27FC236}">
                <a16:creationId xmlns:a16="http://schemas.microsoft.com/office/drawing/2014/main" id="{AC56C141-2170-4DF3-3DBC-94651533BB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r="9905" b="-4"/>
          <a:stretch/>
        </p:blipFill>
        <p:spPr>
          <a:xfrm>
            <a:off x="3180257" y="10"/>
            <a:ext cx="3016307" cy="2785935"/>
          </a:xfrm>
          <a:prstGeom prst="rect">
            <a:avLst/>
          </a:prstGeom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C5A15786-6FB7-38B8-2F62-DF2F05BA64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9" r="15920" b="-4"/>
          <a:stretch/>
        </p:blipFill>
        <p:spPr>
          <a:xfrm rot="5400000">
            <a:off x="112554" y="3967433"/>
            <a:ext cx="2778013" cy="3003123"/>
          </a:xfrm>
          <a:prstGeom prst="rect">
            <a:avLst/>
          </a:prstGeom>
        </p:spPr>
      </p:pic>
      <p:pic>
        <p:nvPicPr>
          <p:cNvPr id="8" name="Picture 7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60A3A325-9E7E-E243-6010-6B95B82119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989"/>
          <a:stretch/>
        </p:blipFill>
        <p:spPr>
          <a:xfrm>
            <a:off x="3180257" y="2957665"/>
            <a:ext cx="3016307" cy="390033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79941C-7927-32E2-5464-A4E743859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1550" y="1548882"/>
            <a:ext cx="4802249" cy="458734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800" dirty="0"/>
              <a:t>‘Bring on Tomorrow’ a play written and produced by our Events Coordinator Steven Clark plays at York Barbican.</a:t>
            </a:r>
          </a:p>
          <a:p>
            <a:r>
              <a:rPr lang="en-US" sz="1800" dirty="0"/>
              <a:t>Real People Theatre creates ‘No Kidding?’ and tours around Yorkshire.</a:t>
            </a:r>
          </a:p>
          <a:p>
            <a:r>
              <a:rPr lang="en-US" sz="1800" dirty="0"/>
              <a:t>Paper Bag People play at the Birmingham NEC in April as part of the Dementia Care &amp; Nursing Home Expo. </a:t>
            </a:r>
          </a:p>
          <a:p>
            <a:r>
              <a:rPr lang="en-US" sz="1800" dirty="0"/>
              <a:t>The York Human Rights Garden is officially opened, a collaborative project between York LGBT Forum and York Conservation Volunteers.</a:t>
            </a:r>
          </a:p>
          <a:p>
            <a:r>
              <a:rPr lang="en-US" sz="1800" dirty="0"/>
              <a:t>York LGBT Forum have stalls at many different Pride events around the North of England, including Harrogate Pride.</a:t>
            </a:r>
          </a:p>
        </p:txBody>
      </p:sp>
    </p:spTree>
    <p:extLst>
      <p:ext uri="{BB962C8B-B14F-4D97-AF65-F5344CB8AC3E}">
        <p14:creationId xmlns:p14="http://schemas.microsoft.com/office/powerpoint/2010/main" val="1218653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51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B7C586-FC0D-DD4B-1786-610CA7C6A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019" y="554009"/>
            <a:ext cx="4789763" cy="16628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kern="1200" dirty="0">
                <a:solidFill>
                  <a:srgbClr val="FF3399"/>
                </a:solidFill>
                <a:latin typeface="Montserrat Semi Bold" panose="00000700000000000000" pitchFamily="50" charset="0"/>
              </a:rPr>
              <a:t>2019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D8589A1-E49F-D7E5-4C1F-3AE2E6764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" r="-3" b="3743"/>
          <a:stretch/>
        </p:blipFill>
        <p:spPr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1589159-CFEA-C36B-1FC8-67E63DA40F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6107"/>
          <a:stretch/>
        </p:blipFill>
        <p:spPr>
          <a:xfrm>
            <a:off x="3180257" y="10"/>
            <a:ext cx="3016307" cy="2223328"/>
          </a:xfrm>
          <a:prstGeom prst="rect">
            <a:avLst/>
          </a:prstGeom>
        </p:spPr>
      </p:pic>
      <p:pic>
        <p:nvPicPr>
          <p:cNvPr id="9" name="Picture 8" descr="A picture containing text, floor, standing, indoor&#10;&#10;Description automatically generated">
            <a:extLst>
              <a:ext uri="{FF2B5EF4-FFF2-40B4-BE49-F238E27FC236}">
                <a16:creationId xmlns:a16="http://schemas.microsoft.com/office/drawing/2014/main" id="{24E3B50C-DF77-942E-7061-B77BB57BC6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 r="-3" b="24683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BB7384C-9363-3CC5-8FBA-A7E9713FE9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7" r="3" b="2232"/>
          <a:stretch/>
        </p:blipFill>
        <p:spPr>
          <a:xfrm>
            <a:off x="3180256" y="2395057"/>
            <a:ext cx="3016307" cy="2055326"/>
          </a:xfrm>
          <a:prstGeom prst="rect">
            <a:avLst/>
          </a:prstGeom>
        </p:spPr>
      </p:pic>
      <p:pic>
        <p:nvPicPr>
          <p:cNvPr id="7" name="Content Placeholder 6" descr="A sign on a brick wall&#10;&#10;Description automatically generated">
            <a:extLst>
              <a:ext uri="{FF2B5EF4-FFF2-40B4-BE49-F238E27FC236}">
                <a16:creationId xmlns:a16="http://schemas.microsoft.com/office/drawing/2014/main" id="{90E4D2EF-B9EB-8BB1-5207-A17F3AAB48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4" r="5" b="21997"/>
          <a:stretch/>
        </p:blipFill>
        <p:spPr>
          <a:xfrm>
            <a:off x="3180257" y="4629236"/>
            <a:ext cx="3016307" cy="222876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FFFB1-FB08-D555-DF43-2D8969667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64019" y="2412009"/>
            <a:ext cx="4789763" cy="371389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800" dirty="0"/>
              <a:t>York’s first ‘rainbow plaque’ to Anne Lister is unveiled in February at Holy Trinity Church.</a:t>
            </a:r>
          </a:p>
          <a:p>
            <a:r>
              <a:rPr lang="en-US" sz="1800" dirty="0" err="1"/>
              <a:t>Colours</a:t>
            </a:r>
            <a:r>
              <a:rPr lang="en-US" sz="1800" dirty="0"/>
              <a:t> of the Rainbow Choir led by Wayne Dawson release a charity single, ‘Through the Storm’. The video features Drag Queen Divina de Campo.</a:t>
            </a:r>
          </a:p>
          <a:p>
            <a:r>
              <a:rPr lang="en-US" sz="1800" dirty="0"/>
              <a:t>A successful year of grant funding enables multiple important projects to run.</a:t>
            </a:r>
          </a:p>
          <a:p>
            <a:r>
              <a:rPr lang="en-US" sz="1800" dirty="0"/>
              <a:t>Events Coordinator James Dickinson organizes the highly successful </a:t>
            </a:r>
            <a:r>
              <a:rPr lang="en-US" sz="1800" dirty="0" err="1"/>
              <a:t>HalloQueen</a:t>
            </a:r>
            <a:r>
              <a:rPr lang="en-US" sz="1800" dirty="0"/>
              <a:t> and Queer Comes Christmas events.</a:t>
            </a:r>
          </a:p>
          <a:p>
            <a:r>
              <a:rPr lang="en-US" sz="1800" dirty="0"/>
              <a:t>Helena Whitbread, who transcribed the code in Anne Lister’s diaries, is our AGM guest speaker.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15979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2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0E66-0A09-34E6-E672-25AE79858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dirty="0">
                <a:solidFill>
                  <a:srgbClr val="FFFFFF"/>
                </a:solidFill>
                <a:latin typeface="Montserrat Semi Bold" panose="00000700000000000000" pitchFamily="50" charset="0"/>
              </a:rPr>
              <a:t>2020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B81349-3A7E-4A66-9ED9-66E6F8E2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454901"/>
            <a:ext cx="3441163" cy="4080255"/>
          </a:xfrm>
          <a:prstGeom prst="rect">
            <a:avLst/>
          </a:prstGeom>
          <a:solidFill>
            <a:srgbClr val="83E6C8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99BEF50-0CC5-9935-5749-F6031279E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9" y="2667954"/>
            <a:ext cx="2571969" cy="363529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A37A7FF-19A5-40D8-8D0C-E780CBD3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1468" y="2454900"/>
            <a:ext cx="3441163" cy="4080255"/>
          </a:xfrm>
          <a:prstGeom prst="rect">
            <a:avLst/>
          </a:prstGeom>
          <a:solidFill>
            <a:srgbClr val="83E6C8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A50D878-AC57-BB6E-216C-4A8A292591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38" y="491260"/>
            <a:ext cx="4316619" cy="219068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B06191-EC86-71F2-65F4-AF426DE61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56057" y="762983"/>
            <a:ext cx="3515128" cy="53309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COVID-19 brings significant changes.</a:t>
            </a:r>
          </a:p>
          <a:p>
            <a:r>
              <a:rPr lang="en-US" sz="2200" dirty="0">
                <a:solidFill>
                  <a:srgbClr val="FFFFFF"/>
                </a:solidFill>
              </a:rPr>
              <a:t>Mental health issues soar.</a:t>
            </a:r>
          </a:p>
          <a:p>
            <a:r>
              <a:rPr lang="en-US" sz="2200" dirty="0">
                <a:solidFill>
                  <a:srgbClr val="FFFFFF"/>
                </a:solidFill>
              </a:rPr>
              <a:t>York LGBT Forum events such as the York and Northallerton Coffee Socials all move online.</a:t>
            </a:r>
          </a:p>
          <a:p>
            <a:r>
              <a:rPr lang="en-US" sz="2200" dirty="0">
                <a:solidFill>
                  <a:srgbClr val="FFFFFF"/>
                </a:solidFill>
              </a:rPr>
              <a:t>CJ Allison begins a highly successful Multifaith Event.</a:t>
            </a:r>
          </a:p>
          <a:p>
            <a:r>
              <a:rPr lang="en-US" sz="2200" dirty="0">
                <a:solidFill>
                  <a:srgbClr val="FFFFFF"/>
                </a:solidFill>
              </a:rPr>
              <a:t>Neil Cutler becomes the diversity lead on the board of Dementia Forward.</a:t>
            </a:r>
          </a:p>
          <a:p>
            <a:r>
              <a:rPr lang="en-US" sz="2200" dirty="0">
                <a:solidFill>
                  <a:srgbClr val="FFFFFF"/>
                </a:solidFill>
              </a:rPr>
              <a:t>Queer Arts is launched by Wayne Dawson.</a:t>
            </a:r>
          </a:p>
        </p:txBody>
      </p:sp>
      <p:pic>
        <p:nvPicPr>
          <p:cNvPr id="11" name="Picture 10" descr="A person sitting at a table&#10;&#10;Description automatically generated">
            <a:extLst>
              <a:ext uri="{FF2B5EF4-FFF2-40B4-BE49-F238E27FC236}">
                <a16:creationId xmlns:a16="http://schemas.microsoft.com/office/drawing/2014/main" id="{3FF65FE5-6CFA-5563-2AEC-6404652C2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72" y="3119437"/>
            <a:ext cx="3192640" cy="258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8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CC5E3-7057-689E-F249-C876CF7E6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5057"/>
            <a:ext cx="10515600" cy="1325563"/>
          </a:xfrm>
        </p:spPr>
        <p:txBody>
          <a:bodyPr>
            <a:normAutofit/>
          </a:bodyPr>
          <a:lstStyle/>
          <a:p>
            <a:r>
              <a:rPr lang="en-GB" sz="7200" dirty="0">
                <a:solidFill>
                  <a:srgbClr val="FF3399"/>
                </a:solidFill>
                <a:latin typeface="Montserrat Semi Bold" panose="00000700000000000000" pitchFamily="50" charset="0"/>
              </a:rPr>
              <a:t>2021</a:t>
            </a:r>
            <a:endParaRPr lang="en-GB" sz="7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FCB37-621A-C030-E92F-0E54CFE8E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10225" cy="4351338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Jodi Burn and other volunteers produce the excellent Trans Day of Visibility Online Gig featuring poetry and music.</a:t>
            </a:r>
          </a:p>
          <a:p>
            <a:r>
              <a:rPr lang="en-GB" dirty="0"/>
              <a:t>Hannah Exton works with the York LGBT Forum to bring the Coffee Socials back face-to-face.</a:t>
            </a:r>
          </a:p>
          <a:p>
            <a:r>
              <a:rPr lang="en-GB" dirty="0"/>
              <a:t>Opening the Closet Door on Dementia, a collaboration between Paper Bag People and Neil Cutler, is booked for multiple workshops in York, Ripon and surrounding areas.</a:t>
            </a:r>
          </a:p>
          <a:p>
            <a:r>
              <a:rPr lang="en-GB" dirty="0"/>
              <a:t>Neil Cutler and Martina Stuart joined the Free to be Me in Care team.</a:t>
            </a:r>
          </a:p>
        </p:txBody>
      </p:sp>
      <p:pic>
        <p:nvPicPr>
          <p:cNvPr id="13" name="Content Placeholder 12" descr="Text&#10;&#10;Description automatically generated">
            <a:extLst>
              <a:ext uri="{FF2B5EF4-FFF2-40B4-BE49-F238E27FC236}">
                <a16:creationId xmlns:a16="http://schemas.microsoft.com/office/drawing/2014/main" id="{C8E9F475-8C12-7EC0-664C-1DF1A30215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58" y="256909"/>
            <a:ext cx="4485533" cy="6344181"/>
          </a:xfrm>
        </p:spPr>
      </p:pic>
    </p:spTree>
    <p:extLst>
      <p:ext uri="{BB962C8B-B14F-4D97-AF65-F5344CB8AC3E}">
        <p14:creationId xmlns:p14="http://schemas.microsoft.com/office/powerpoint/2010/main" val="1881493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2224A-C4D8-2100-1698-28A00937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rgbClr val="FF3399"/>
                </a:solidFill>
                <a:latin typeface="Montserrat Semi Bold" panose="00000700000000000000" pitchFamily="50" charset="0"/>
              </a:rPr>
              <a:t>2022</a:t>
            </a:r>
          </a:p>
        </p:txBody>
      </p:sp>
      <p:pic>
        <p:nvPicPr>
          <p:cNvPr id="6" name="Content Placeholder 5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FF69B8F8-5C27-0ECB-89D7-6CF2C33879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0" b="39270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0" name="Picture 9" descr="A picture containing outdoor, grass, standing, building&#10;&#10;Description automatically generated">
            <a:extLst>
              <a:ext uri="{FF2B5EF4-FFF2-40B4-BE49-F238E27FC236}">
                <a16:creationId xmlns:a16="http://schemas.microsoft.com/office/drawing/2014/main" id="{24F0DE29-9A32-21BA-CD2B-BA6F89158A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0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F9E354-6A95-3501-FEA2-A3E42D948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07902" y="3670014"/>
            <a:ext cx="7072604" cy="234470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dirty="0"/>
              <a:t>Queer Arts leaves the umbrella of the York LGBT Forum to become a separate Community Interest Company.</a:t>
            </a:r>
          </a:p>
          <a:p>
            <a:r>
              <a:rPr lang="en-US" sz="1800" dirty="0"/>
              <a:t>Free To Be Me in Care resumes face-to-face.</a:t>
            </a:r>
          </a:p>
          <a:p>
            <a:r>
              <a:rPr lang="en-US" sz="1800" dirty="0"/>
              <a:t>Neil Cutler’s LGBT talk becomes a regular part of staff induction at Lister House.</a:t>
            </a:r>
          </a:p>
          <a:p>
            <a:r>
              <a:rPr lang="en-US" sz="1800" dirty="0"/>
              <a:t>York LGBT Forum runs several successful Pizza Socials at Spark.</a:t>
            </a:r>
          </a:p>
          <a:p>
            <a:r>
              <a:rPr lang="en-US" sz="1800" dirty="0"/>
              <a:t>York LGBT Forum collaborates with York Art Gallery on the ‘Queering the Gallery’ project.</a:t>
            </a:r>
          </a:p>
          <a:p>
            <a:r>
              <a:rPr lang="en-US" sz="1800" dirty="0"/>
              <a:t>Our own Jake </a:t>
            </a:r>
            <a:r>
              <a:rPr lang="en-US" sz="1800" dirty="0" err="1"/>
              <a:t>Furby</a:t>
            </a:r>
            <a:r>
              <a:rPr lang="en-US" sz="1800" dirty="0"/>
              <a:t> and CJ Allison celebrate their civil partnership.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56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ctangle"/>
          <p:cNvSpPr/>
          <p:nvPr/>
        </p:nvSpPr>
        <p:spPr>
          <a:xfrm>
            <a:off x="1407914" y="-71437"/>
            <a:ext cx="9517757" cy="6128940"/>
          </a:xfrm>
          <a:prstGeom prst="rect">
            <a:avLst/>
          </a:prstGeom>
          <a:solidFill>
            <a:srgbClr val="F8F3B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269" name="340 [Converted].png" descr="340 [Converted]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06313" y="360658"/>
            <a:ext cx="3858327" cy="5982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rai biow.pdf" descr="rai bio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140" y="-13672"/>
            <a:ext cx="2811440" cy="494679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TAKE A…"/>
          <p:cNvSpPr txBox="1"/>
          <p:nvPr/>
        </p:nvSpPr>
        <p:spPr>
          <a:xfrm>
            <a:off x="1943713" y="2185917"/>
            <a:ext cx="2967608" cy="1766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642915">
              <a:lnSpc>
                <a:spcPct val="90000"/>
              </a:lnSpc>
              <a:defRPr sz="87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6117" dirty="0"/>
              <a:t>TAKE A</a:t>
            </a:r>
          </a:p>
          <a:p>
            <a:pPr defTabSz="642915">
              <a:lnSpc>
                <a:spcPct val="90000"/>
              </a:lnSpc>
              <a:defRPr sz="87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6117" dirty="0"/>
              <a:t>BREAK</a:t>
            </a:r>
          </a:p>
        </p:txBody>
      </p:sp>
      <p:sp>
        <p:nvSpPr>
          <p:cNvPr id="272" name="Rectangle"/>
          <p:cNvSpPr/>
          <p:nvPr/>
        </p:nvSpPr>
        <p:spPr>
          <a:xfrm>
            <a:off x="1316001" y="5982891"/>
            <a:ext cx="9386637" cy="9209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273" name="YLGHD.png" descr="YLGH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84676" y="6102158"/>
            <a:ext cx="1550324" cy="526515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www.yorklgbtforum.org.uk"/>
          <p:cNvSpPr txBox="1"/>
          <p:nvPr/>
        </p:nvSpPr>
        <p:spPr>
          <a:xfrm>
            <a:off x="1929202" y="6282888"/>
            <a:ext cx="2855590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300" b="0">
                <a:solidFill>
                  <a:srgbClr val="D8127D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1617"/>
              <a:t>www.yorklgbtforum.org.uk</a:t>
            </a:r>
          </a:p>
        </p:txBody>
      </p:sp>
      <p:sp>
        <p:nvSpPr>
          <p:cNvPr id="275" name="Let’s"/>
          <p:cNvSpPr txBox="1"/>
          <p:nvPr/>
        </p:nvSpPr>
        <p:spPr>
          <a:xfrm>
            <a:off x="1970485" y="1732634"/>
            <a:ext cx="3562916" cy="508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algn="l" defTabSz="457200">
              <a:lnSpc>
                <a:spcPct val="120000"/>
              </a:lnSpc>
              <a:defRPr sz="3800" b="0">
                <a:latin typeface="Montserrat-Medium"/>
                <a:ea typeface="Montserrat-Medium"/>
                <a:cs typeface="Montserrat-Medium"/>
                <a:sym typeface="Montserrat-Medium"/>
              </a:defRPr>
            </a:lvl1pPr>
          </a:lstStyle>
          <a:p>
            <a:r>
              <a:rPr sz="2672"/>
              <a:t>Let’s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animBg="1" advAuto="0"/>
      <p:bldP spid="270" grpId="0" animBg="1" advAuto="0"/>
      <p:bldP spid="271" grpId="0" animBg="1" advAuto="0"/>
      <p:bldP spid="27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METABLE"/>
          <p:cNvSpPr txBox="1">
            <a:spLocks noGrp="1"/>
          </p:cNvSpPr>
          <p:nvPr>
            <p:ph type="ctrTitle"/>
          </p:nvPr>
        </p:nvSpPr>
        <p:spPr>
          <a:xfrm>
            <a:off x="704589" y="2908792"/>
            <a:ext cx="4225254" cy="802231"/>
          </a:xfrm>
          <a:prstGeom prst="rect">
            <a:avLst/>
          </a:prstGeom>
        </p:spPr>
        <p:txBody>
          <a:bodyPr vert="horz" lIns="32146" tIns="32146" rIns="32146" bIns="32146" rtlCol="0" anchor="t">
            <a:normAutofit fontScale="90000"/>
          </a:bodyPr>
          <a:lstStyle>
            <a:lvl1pPr algn="l" defTabSz="914400">
              <a:lnSpc>
                <a:spcPct val="90000"/>
              </a:lnSpc>
              <a:defRPr sz="540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dirty="0"/>
              <a:t>TIMETABLE</a:t>
            </a:r>
          </a:p>
        </p:txBody>
      </p:sp>
      <p:sp>
        <p:nvSpPr>
          <p:cNvPr id="132" name="Open Meeting…"/>
          <p:cNvSpPr txBox="1">
            <a:spLocks noGrp="1"/>
          </p:cNvSpPr>
          <p:nvPr>
            <p:ph type="subTitle" idx="1"/>
          </p:nvPr>
        </p:nvSpPr>
        <p:spPr>
          <a:xfrm>
            <a:off x="5074893" y="1733983"/>
            <a:ext cx="5244753" cy="4859252"/>
          </a:xfrm>
          <a:prstGeom prst="rect">
            <a:avLst/>
          </a:prstGeom>
        </p:spPr>
        <p:txBody>
          <a:bodyPr vert="horz" lIns="32146" tIns="32146" rIns="32146" bIns="32146" rtlCol="0">
            <a:normAutofit/>
          </a:bodyPr>
          <a:lstStyle/>
          <a:p>
            <a:pPr marL="160729" indent="-160729" algn="l" defTabSz="642915">
              <a:lnSpc>
                <a:spcPct val="120000"/>
              </a:lnSpc>
              <a:spcBef>
                <a:spcPts val="703"/>
              </a:spcBef>
              <a:buSzPct val="100000"/>
              <a:buFont typeface="Arial"/>
              <a:buChar char="•"/>
              <a:defRPr sz="2300"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n-GB" sz="1617" dirty="0">
                <a:sym typeface="Montserrat"/>
              </a:rPr>
              <a:t>Socialising - 19:00</a:t>
            </a:r>
          </a:p>
          <a:p>
            <a:pPr marL="160729" indent="-160729" algn="l" defTabSz="642915">
              <a:lnSpc>
                <a:spcPct val="120000"/>
              </a:lnSpc>
              <a:spcBef>
                <a:spcPts val="703"/>
              </a:spcBef>
              <a:buSzPct val="100000"/>
              <a:buFont typeface="Arial"/>
              <a:buChar char="•"/>
              <a:defRPr sz="2300"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n-GB" sz="1617" dirty="0">
                <a:sym typeface="Montserrat"/>
              </a:rPr>
              <a:t>Open and house keeping - 19:10</a:t>
            </a:r>
          </a:p>
          <a:p>
            <a:pPr marL="160729" indent="-160729" algn="l" defTabSz="642915">
              <a:lnSpc>
                <a:spcPct val="120000"/>
              </a:lnSpc>
              <a:spcBef>
                <a:spcPts val="703"/>
              </a:spcBef>
              <a:buSzPct val="100000"/>
              <a:buFont typeface="Arial"/>
              <a:buChar char="•"/>
              <a:defRPr sz="2300"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n-GB" sz="1617" dirty="0">
                <a:sym typeface="Montserrat"/>
              </a:rPr>
              <a:t>Guest Speaker: Henry Holland - 19:15 </a:t>
            </a:r>
          </a:p>
          <a:p>
            <a:pPr marL="160729" indent="-160729" algn="l" defTabSz="642915">
              <a:lnSpc>
                <a:spcPct val="120000"/>
              </a:lnSpc>
              <a:spcBef>
                <a:spcPts val="703"/>
              </a:spcBef>
              <a:buSzPct val="100000"/>
              <a:buFont typeface="Arial"/>
              <a:buChar char="•"/>
              <a:defRPr sz="2300"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n-GB" sz="1617" dirty="0">
                <a:sym typeface="Montserrat"/>
              </a:rPr>
              <a:t>History of the Forum - 19:45</a:t>
            </a:r>
          </a:p>
          <a:p>
            <a:pPr marL="160729" indent="-160729" algn="l" defTabSz="642915">
              <a:lnSpc>
                <a:spcPct val="120000"/>
              </a:lnSpc>
              <a:spcBef>
                <a:spcPts val="703"/>
              </a:spcBef>
              <a:buSzPct val="100000"/>
              <a:buFont typeface="Arial"/>
              <a:buChar char="•"/>
              <a:defRPr sz="2300"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n-GB" sz="1617" dirty="0">
                <a:sym typeface="Montserrat"/>
              </a:rPr>
              <a:t>Break - 20:00 </a:t>
            </a:r>
          </a:p>
          <a:p>
            <a:pPr marL="160729" indent="-160729" algn="l" defTabSz="642915">
              <a:lnSpc>
                <a:spcPct val="120000"/>
              </a:lnSpc>
              <a:spcBef>
                <a:spcPts val="703"/>
              </a:spcBef>
              <a:buSzPct val="100000"/>
              <a:buFont typeface="Arial"/>
              <a:buChar char="•"/>
              <a:defRPr sz="2300"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n-GB" sz="1617" dirty="0">
                <a:sym typeface="Montserrat"/>
              </a:rPr>
              <a:t>Minutes Approval of AGM 2021 - 20:10 </a:t>
            </a:r>
          </a:p>
          <a:p>
            <a:pPr marL="160729" indent="-160729" algn="l" defTabSz="642915">
              <a:lnSpc>
                <a:spcPct val="120000"/>
              </a:lnSpc>
              <a:spcBef>
                <a:spcPts val="703"/>
              </a:spcBef>
              <a:buSzPct val="100000"/>
              <a:buFont typeface="Arial"/>
              <a:buChar char="•"/>
              <a:defRPr sz="2300"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n-GB" sz="1617" dirty="0">
                <a:sym typeface="Montserrat"/>
              </a:rPr>
              <a:t>Co-chair report - 20:15 </a:t>
            </a:r>
          </a:p>
          <a:p>
            <a:pPr marL="160729" indent="-160729" algn="l" defTabSz="642915">
              <a:lnSpc>
                <a:spcPct val="120000"/>
              </a:lnSpc>
              <a:spcBef>
                <a:spcPts val="703"/>
              </a:spcBef>
              <a:buSzPct val="100000"/>
              <a:buFont typeface="Arial"/>
              <a:buChar char="•"/>
              <a:defRPr sz="2300"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n-GB" sz="1617" dirty="0">
                <a:sym typeface="Montserrat"/>
              </a:rPr>
              <a:t>Financial report - 20:30 </a:t>
            </a:r>
          </a:p>
          <a:p>
            <a:pPr marL="160729" indent="-160729" algn="l" defTabSz="642915">
              <a:lnSpc>
                <a:spcPct val="120000"/>
              </a:lnSpc>
              <a:spcBef>
                <a:spcPts val="703"/>
              </a:spcBef>
              <a:buSzPct val="100000"/>
              <a:buFont typeface="Arial"/>
              <a:buChar char="•"/>
              <a:defRPr sz="2300"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n-GB" sz="1617" dirty="0">
                <a:sym typeface="Montserrat"/>
              </a:rPr>
              <a:t>Elections of Trustees (Emily and Ian) - 20:40 </a:t>
            </a:r>
          </a:p>
          <a:p>
            <a:pPr marL="160729" indent="-160729" algn="l" defTabSz="642915">
              <a:lnSpc>
                <a:spcPct val="120000"/>
              </a:lnSpc>
              <a:spcBef>
                <a:spcPts val="703"/>
              </a:spcBef>
              <a:buSzPct val="100000"/>
              <a:buFont typeface="Arial"/>
              <a:buChar char="•"/>
              <a:defRPr sz="2300"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n-GB" sz="1617" dirty="0">
                <a:sym typeface="Montserrat"/>
              </a:rPr>
              <a:t>AOB - 20:50</a:t>
            </a:r>
          </a:p>
          <a:p>
            <a:pPr marL="160729" indent="-160729" algn="l" defTabSz="642915">
              <a:lnSpc>
                <a:spcPct val="120000"/>
              </a:lnSpc>
              <a:spcBef>
                <a:spcPts val="703"/>
              </a:spcBef>
              <a:buSzPct val="100000"/>
              <a:buFont typeface="Arial"/>
              <a:buChar char="•"/>
              <a:defRPr sz="2300"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en-GB" sz="1617" dirty="0">
                <a:sym typeface="Montserrat"/>
              </a:rPr>
              <a:t>Close - 21:00</a:t>
            </a:r>
            <a:r>
              <a:rPr dirty="0"/>
              <a:t>  </a:t>
            </a:r>
          </a:p>
        </p:txBody>
      </p:sp>
      <p:pic>
        <p:nvPicPr>
          <p:cNvPr id="133" name="rai biow.pdf" descr="rai bio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40" y="-13672"/>
            <a:ext cx="2811440" cy="494679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Rectangle"/>
          <p:cNvSpPr/>
          <p:nvPr/>
        </p:nvSpPr>
        <p:spPr>
          <a:xfrm>
            <a:off x="1316001" y="5982891"/>
            <a:ext cx="9386637" cy="9209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135" name="YLGHD.png" descr="YLGH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84676" y="6102158"/>
            <a:ext cx="1550324" cy="526515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www.yorklgbtforum.org.uk"/>
          <p:cNvSpPr txBox="1"/>
          <p:nvPr/>
        </p:nvSpPr>
        <p:spPr>
          <a:xfrm>
            <a:off x="1929202" y="6282888"/>
            <a:ext cx="2855590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300" b="0">
                <a:solidFill>
                  <a:srgbClr val="D8127D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1617"/>
              <a:t>www.yorklgbtforum.org.uk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 advAuto="0"/>
      <p:bldP spid="132" grpId="0" animBg="1" advAuto="0"/>
      <p:bldP spid="133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rai biow.pdf" descr="rai bio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40" y="-13672"/>
            <a:ext cx="2811440" cy="494679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MINUTES &amp;…"/>
          <p:cNvSpPr txBox="1"/>
          <p:nvPr/>
        </p:nvSpPr>
        <p:spPr>
          <a:xfrm>
            <a:off x="1934783" y="1735108"/>
            <a:ext cx="3202801" cy="3090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defTabSz="642915">
              <a:lnSpc>
                <a:spcPct val="90000"/>
              </a:lnSpc>
              <a:defRPr sz="62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4359" dirty="0"/>
              <a:t>MINUTES &amp;</a:t>
            </a:r>
          </a:p>
          <a:p>
            <a:pPr defTabSz="642915">
              <a:lnSpc>
                <a:spcPct val="90000"/>
              </a:lnSpc>
              <a:defRPr sz="62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4359" dirty="0"/>
              <a:t>MATTERS</a:t>
            </a:r>
          </a:p>
          <a:p>
            <a:pPr defTabSz="642915">
              <a:lnSpc>
                <a:spcPct val="90000"/>
              </a:lnSpc>
              <a:defRPr sz="62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4359" dirty="0"/>
              <a:t>ARISING</a:t>
            </a:r>
          </a:p>
          <a:p>
            <a:pPr defTabSz="642915">
              <a:lnSpc>
                <a:spcPct val="90000"/>
              </a:lnSpc>
              <a:defRPr sz="62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4359" dirty="0"/>
              <a:t>FROM THE</a:t>
            </a:r>
          </a:p>
          <a:p>
            <a:pPr defTabSz="642915">
              <a:lnSpc>
                <a:spcPct val="90000"/>
              </a:lnSpc>
              <a:defRPr sz="62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4359" dirty="0"/>
              <a:t>20</a:t>
            </a:r>
            <a:r>
              <a:rPr lang="en-GB" sz="4359" dirty="0"/>
              <a:t>21</a:t>
            </a:r>
            <a:r>
              <a:rPr sz="4359" dirty="0"/>
              <a:t> AGM </a:t>
            </a:r>
          </a:p>
        </p:txBody>
      </p:sp>
      <p:sp>
        <p:nvSpPr>
          <p:cNvPr id="279" name="Rectangle"/>
          <p:cNvSpPr/>
          <p:nvPr/>
        </p:nvSpPr>
        <p:spPr>
          <a:xfrm>
            <a:off x="1316001" y="5982891"/>
            <a:ext cx="9386637" cy="9209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280" name="YLGHD.png" descr="YLGH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84676" y="6102158"/>
            <a:ext cx="1550324" cy="526515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www.yorklgbtforum.org.uk"/>
          <p:cNvSpPr txBox="1"/>
          <p:nvPr/>
        </p:nvSpPr>
        <p:spPr>
          <a:xfrm>
            <a:off x="1929202" y="6282888"/>
            <a:ext cx="2855590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300" b="0">
                <a:solidFill>
                  <a:srgbClr val="D8127D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1617"/>
              <a:t>www.yorklgbtforum.org.uk</a:t>
            </a:r>
          </a:p>
        </p:txBody>
      </p:sp>
      <p:pic>
        <p:nvPicPr>
          <p:cNvPr id="282" name="confide.png" descr="confide.png"/>
          <p:cNvPicPr>
            <a:picLocks noChangeAspect="1"/>
          </p:cNvPicPr>
          <p:nvPr/>
        </p:nvPicPr>
        <p:blipFill>
          <a:blip r:embed="rId4"/>
          <a:srcRect l="1161" r="1161"/>
          <a:stretch>
            <a:fillRect/>
          </a:stretch>
        </p:blipFill>
        <p:spPr>
          <a:xfrm>
            <a:off x="5819180" y="1272481"/>
            <a:ext cx="4286250" cy="43130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 animBg="1" advAuto="0"/>
      <p:bldP spid="278" grpId="0" animBg="1" advAuto="0"/>
      <p:bldP spid="282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rai biow.pdf" descr="rai bio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40" y="-13672"/>
            <a:ext cx="2811440" cy="494679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PRESENTATION…"/>
          <p:cNvSpPr txBox="1"/>
          <p:nvPr/>
        </p:nvSpPr>
        <p:spPr>
          <a:xfrm>
            <a:off x="1934783" y="1735108"/>
            <a:ext cx="4480587" cy="3090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defTabSz="642915">
              <a:lnSpc>
                <a:spcPct val="90000"/>
              </a:lnSpc>
              <a:defRPr sz="62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4359" dirty="0"/>
              <a:t>PRESENTATION</a:t>
            </a:r>
          </a:p>
          <a:p>
            <a:pPr defTabSz="642915">
              <a:lnSpc>
                <a:spcPct val="90000"/>
              </a:lnSpc>
              <a:defRPr sz="62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4359" dirty="0"/>
              <a:t>OF ANNUAL</a:t>
            </a:r>
          </a:p>
          <a:p>
            <a:pPr defTabSz="642915">
              <a:lnSpc>
                <a:spcPct val="90000"/>
              </a:lnSpc>
              <a:defRPr sz="62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4359" dirty="0"/>
              <a:t>REPORT &amp;</a:t>
            </a:r>
          </a:p>
          <a:p>
            <a:pPr defTabSz="642915">
              <a:lnSpc>
                <a:spcPct val="90000"/>
              </a:lnSpc>
              <a:defRPr sz="62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lang="en-GB" sz="4359" dirty="0"/>
              <a:t>CO-</a:t>
            </a:r>
            <a:r>
              <a:rPr sz="4359" dirty="0"/>
              <a:t>CHAIRS</a:t>
            </a:r>
            <a:r>
              <a:rPr lang="en-GB" sz="4359" dirty="0"/>
              <a:t>'</a:t>
            </a:r>
            <a:endParaRPr sz="4359" dirty="0"/>
          </a:p>
          <a:p>
            <a:pPr defTabSz="642915">
              <a:lnSpc>
                <a:spcPct val="90000"/>
              </a:lnSpc>
              <a:defRPr sz="62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4359" dirty="0"/>
              <a:t>REPORT</a:t>
            </a:r>
          </a:p>
        </p:txBody>
      </p:sp>
      <p:sp>
        <p:nvSpPr>
          <p:cNvPr id="286" name="Rectangle"/>
          <p:cNvSpPr/>
          <p:nvPr/>
        </p:nvSpPr>
        <p:spPr>
          <a:xfrm>
            <a:off x="1316001" y="5982891"/>
            <a:ext cx="9386637" cy="9209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287" name="YLGHD.png" descr="YLGH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84676" y="6102158"/>
            <a:ext cx="1550324" cy="526515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www.yorklgbtforum.org.uk"/>
          <p:cNvSpPr txBox="1"/>
          <p:nvPr/>
        </p:nvSpPr>
        <p:spPr>
          <a:xfrm>
            <a:off x="1929202" y="6282888"/>
            <a:ext cx="2855590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300" b="0">
                <a:solidFill>
                  <a:srgbClr val="D8127D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1617"/>
              <a:t>www.yorklgbtforum.org.uk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0" animBg="1" advAuto="0"/>
      <p:bldP spid="285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rai biow.pdf" descr="rai bio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40" y="-13672"/>
            <a:ext cx="2811440" cy="494679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PRESENTATION…"/>
          <p:cNvSpPr txBox="1"/>
          <p:nvPr/>
        </p:nvSpPr>
        <p:spPr>
          <a:xfrm>
            <a:off x="1952642" y="1735108"/>
            <a:ext cx="4480587" cy="12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defTabSz="642915">
              <a:lnSpc>
                <a:spcPct val="90000"/>
              </a:lnSpc>
              <a:defRPr sz="62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4359"/>
              <a:t>PRESENTATION</a:t>
            </a:r>
          </a:p>
          <a:p>
            <a:pPr defTabSz="642915">
              <a:lnSpc>
                <a:spcPct val="90000"/>
              </a:lnSpc>
              <a:defRPr sz="62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4359"/>
              <a:t>OF ACCOUNTS</a:t>
            </a:r>
          </a:p>
        </p:txBody>
      </p:sp>
      <p:sp>
        <p:nvSpPr>
          <p:cNvPr id="293" name="Rectangle"/>
          <p:cNvSpPr/>
          <p:nvPr/>
        </p:nvSpPr>
        <p:spPr>
          <a:xfrm>
            <a:off x="1316001" y="5982891"/>
            <a:ext cx="9386637" cy="9209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294" name="YLGHD.png" descr="YLGH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84676" y="6102158"/>
            <a:ext cx="1550324" cy="526515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www.yorklgbtforum.org.uk"/>
          <p:cNvSpPr txBox="1"/>
          <p:nvPr/>
        </p:nvSpPr>
        <p:spPr>
          <a:xfrm>
            <a:off x="1929202" y="6282888"/>
            <a:ext cx="2855590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300" b="0">
                <a:solidFill>
                  <a:srgbClr val="D8127D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1617"/>
              <a:t>www.yorklgbtforum.org.uk</a:t>
            </a:r>
          </a:p>
        </p:txBody>
      </p:sp>
      <p:pic>
        <p:nvPicPr>
          <p:cNvPr id="296" name="OJZ2ID1 [Converted].png" descr="OJZ2ID1 [Converted]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12862" y="1656457"/>
            <a:ext cx="4079790" cy="3545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 animBg="1" advAuto="0"/>
      <p:bldP spid="292" grpId="0" animBg="1" advAuto="0"/>
      <p:bldP spid="296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rai biow.pdf" descr="rai bio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40" y="-13672"/>
            <a:ext cx="2811440" cy="494679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ELECTIONS"/>
          <p:cNvSpPr txBox="1"/>
          <p:nvPr/>
        </p:nvSpPr>
        <p:spPr>
          <a:xfrm>
            <a:off x="1952642" y="1735108"/>
            <a:ext cx="3273333" cy="127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 algn="l" defTabSz="914400">
              <a:lnSpc>
                <a:spcPct val="90000"/>
              </a:lnSpc>
              <a:defRPr sz="62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lang="en-GB" sz="4359" dirty="0"/>
              <a:t>TRUSTEE</a:t>
            </a:r>
          </a:p>
          <a:p>
            <a:r>
              <a:rPr sz="4359" dirty="0"/>
              <a:t>ELECTIONS</a:t>
            </a:r>
          </a:p>
        </p:txBody>
      </p:sp>
      <p:sp>
        <p:nvSpPr>
          <p:cNvPr id="300" name="Rectangle"/>
          <p:cNvSpPr/>
          <p:nvPr/>
        </p:nvSpPr>
        <p:spPr>
          <a:xfrm>
            <a:off x="1316001" y="5982891"/>
            <a:ext cx="9386637" cy="9209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301" name="YLGHD.png" descr="YLGH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84676" y="6102158"/>
            <a:ext cx="1550324" cy="526515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www.yorklgbtforum.org.uk"/>
          <p:cNvSpPr txBox="1"/>
          <p:nvPr/>
        </p:nvSpPr>
        <p:spPr>
          <a:xfrm>
            <a:off x="1929202" y="6282888"/>
            <a:ext cx="2855590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300" b="0">
                <a:solidFill>
                  <a:srgbClr val="D8127D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1617"/>
              <a:t>www.yorklgbtforum.org.uk</a:t>
            </a:r>
          </a:p>
        </p:txBody>
      </p:sp>
      <p:pic>
        <p:nvPicPr>
          <p:cNvPr id="303" name="BOX.png" descr="BOX.png"/>
          <p:cNvPicPr>
            <a:picLocks noChangeAspect="1"/>
          </p:cNvPicPr>
          <p:nvPr/>
        </p:nvPicPr>
        <p:blipFill>
          <a:blip r:embed="rId4"/>
          <a:srcRect r="4248"/>
          <a:stretch>
            <a:fillRect/>
          </a:stretch>
        </p:blipFill>
        <p:spPr>
          <a:xfrm>
            <a:off x="5745002" y="2328276"/>
            <a:ext cx="3784987" cy="3219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AM,S.png" descr="AM,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928" y="16508"/>
            <a:ext cx="4207106" cy="3367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BOXW.png" descr="BOXW.png"/>
          <p:cNvPicPr>
            <a:picLocks noChangeAspect="1"/>
          </p:cNvPicPr>
          <p:nvPr/>
        </p:nvPicPr>
        <p:blipFill>
          <a:blip r:embed="rId6"/>
          <a:srcRect r="3158"/>
          <a:stretch>
            <a:fillRect/>
          </a:stretch>
        </p:blipFill>
        <p:spPr>
          <a:xfrm>
            <a:off x="5744771" y="2721796"/>
            <a:ext cx="3785436" cy="2802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picture containing person, young, child, little&#10;&#10;Description automatically generated">
            <a:extLst>
              <a:ext uri="{FF2B5EF4-FFF2-40B4-BE49-F238E27FC236}">
                <a16:creationId xmlns:a16="http://schemas.microsoft.com/office/drawing/2014/main" id="{A8F99F19-DA6B-19D8-BA97-CB77C32B24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82" y="3065060"/>
            <a:ext cx="1653202" cy="2917831"/>
          </a:xfrm>
          <a:prstGeom prst="rect">
            <a:avLst/>
          </a:prstGeom>
        </p:spPr>
      </p:pic>
      <p:pic>
        <p:nvPicPr>
          <p:cNvPr id="5" name="Picture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0161AB07-DCD2-BB2A-443E-F9E0C07AFB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60" y="3065060"/>
            <a:ext cx="1945221" cy="2917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 animBg="1" advAuto="0"/>
      <p:bldP spid="299" grpId="0" animBg="1" advAuto="0"/>
      <p:bldP spid="303" grpId="0" animBg="1" advAuto="0"/>
      <p:bldP spid="304" grpId="0" animBg="1" advAuto="0"/>
      <p:bldP spid="305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LINES.png" descr="LINES.png"/>
          <p:cNvPicPr>
            <a:picLocks noChangeAspect="1"/>
          </p:cNvPicPr>
          <p:nvPr/>
        </p:nvPicPr>
        <p:blipFill>
          <a:blip r:embed="rId2"/>
          <a:srcRect t="700" b="700"/>
          <a:stretch>
            <a:fillRect/>
          </a:stretch>
        </p:blipFill>
        <p:spPr>
          <a:xfrm>
            <a:off x="492674" y="-56799"/>
            <a:ext cx="10456559" cy="6971597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CAN YOU HELP?"/>
          <p:cNvSpPr txBox="1">
            <a:spLocks noGrp="1"/>
          </p:cNvSpPr>
          <p:nvPr>
            <p:ph type="ctrTitle"/>
          </p:nvPr>
        </p:nvSpPr>
        <p:spPr>
          <a:xfrm>
            <a:off x="5783266" y="3521016"/>
            <a:ext cx="4488129" cy="2003797"/>
          </a:xfrm>
          <a:prstGeom prst="rect">
            <a:avLst/>
          </a:prstGeom>
        </p:spPr>
        <p:txBody>
          <a:bodyPr vert="horz" lIns="32146" tIns="32146" rIns="32146" bIns="32146" rtlCol="0" anchor="t">
            <a:normAutofit/>
          </a:bodyPr>
          <a:lstStyle>
            <a:lvl1pPr algn="l" defTabSz="914400">
              <a:lnSpc>
                <a:spcPct val="90000"/>
              </a:lnSpc>
              <a:defRPr sz="5700"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dirty="0"/>
              <a:t>CAN YOU HELP?</a:t>
            </a:r>
          </a:p>
        </p:txBody>
      </p:sp>
      <p:pic>
        <p:nvPicPr>
          <p:cNvPr id="163" name="rai biow.pdf" descr="rai bio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140" y="-13672"/>
            <a:ext cx="2811440" cy="494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WENEED.png" descr="WENEED.png"/>
          <p:cNvPicPr>
            <a:picLocks noChangeAspect="1"/>
          </p:cNvPicPr>
          <p:nvPr/>
        </p:nvPicPr>
        <p:blipFill>
          <a:blip r:embed="rId4"/>
          <a:srcRect r="6483"/>
          <a:stretch>
            <a:fillRect/>
          </a:stretch>
        </p:blipFill>
        <p:spPr>
          <a:xfrm>
            <a:off x="1980116" y="669267"/>
            <a:ext cx="3439474" cy="4305007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E’RE LOOKING FOR…"/>
          <p:cNvSpPr txBox="1"/>
          <p:nvPr/>
        </p:nvSpPr>
        <p:spPr>
          <a:xfrm>
            <a:off x="5741285" y="1726539"/>
            <a:ext cx="4509825" cy="117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642915">
              <a:lnSpc>
                <a:spcPct val="90000"/>
              </a:lnSpc>
              <a:defRPr sz="4600" b="0">
                <a:solidFill>
                  <a:srgbClr val="FFFFFE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3234" dirty="0"/>
              <a:t>WE’RE LOOKING FOR</a:t>
            </a:r>
          </a:p>
          <a:p>
            <a:pPr defTabSz="642915">
              <a:lnSpc>
                <a:spcPct val="90000"/>
              </a:lnSpc>
              <a:defRPr sz="6700" b="0">
                <a:solidFill>
                  <a:srgbClr val="FFFFFE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lang="en-GB" sz="4711" dirty="0"/>
              <a:t>TRUSTEES</a:t>
            </a:r>
            <a:endParaRPr sz="4711" dirty="0"/>
          </a:p>
        </p:txBody>
      </p:sp>
      <p:sp>
        <p:nvSpPr>
          <p:cNvPr id="166" name="Rectangle"/>
          <p:cNvSpPr/>
          <p:nvPr/>
        </p:nvSpPr>
        <p:spPr>
          <a:xfrm>
            <a:off x="1316001" y="5982891"/>
            <a:ext cx="9386637" cy="9209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167" name="YLGHD.png" descr="YLGH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84676" y="6102158"/>
            <a:ext cx="1550324" cy="52651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www.yorklgbtforum.org.uk"/>
          <p:cNvSpPr txBox="1"/>
          <p:nvPr/>
        </p:nvSpPr>
        <p:spPr>
          <a:xfrm>
            <a:off x="1929202" y="6282888"/>
            <a:ext cx="2855590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300" b="0">
                <a:solidFill>
                  <a:srgbClr val="D8127D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1617"/>
              <a:t>www.yorklgbtforum.org.uk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9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 advAuto="0"/>
      <p:bldP spid="163" grpId="0" animBg="1" advAuto="0"/>
      <p:bldP spid="164" grpId="0" animBg="1" advAuto="0"/>
      <p:bldP spid="165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MANDS.png" descr="MAND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71162" y="332261"/>
            <a:ext cx="3471899" cy="13829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rai biow.pdf" descr="rai bio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140" y="-13672"/>
            <a:ext cx="2811440" cy="494679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ANY…"/>
          <p:cNvSpPr txBox="1"/>
          <p:nvPr/>
        </p:nvSpPr>
        <p:spPr>
          <a:xfrm>
            <a:off x="1952642" y="1735108"/>
            <a:ext cx="2627322" cy="1857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defTabSz="642915">
              <a:defRPr sz="55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3867" dirty="0"/>
              <a:t>ANY</a:t>
            </a:r>
          </a:p>
          <a:p>
            <a:pPr defTabSz="642915">
              <a:defRPr sz="55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3867" dirty="0"/>
              <a:t>OTHER</a:t>
            </a:r>
          </a:p>
          <a:p>
            <a:pPr defTabSz="642915">
              <a:defRPr sz="55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sz="3867" dirty="0"/>
              <a:t>BUSINESS</a:t>
            </a:r>
            <a:endParaRPr sz="3867" dirty="0">
              <a:solidFill>
                <a:srgbClr val="000000"/>
              </a:solidFill>
              <a:latin typeface="Montserrat-Medium"/>
              <a:ea typeface="Montserrat-Medium"/>
              <a:cs typeface="Montserrat-Medium"/>
              <a:sym typeface="Montserrat-Medium"/>
            </a:endParaRPr>
          </a:p>
        </p:txBody>
      </p:sp>
      <p:sp>
        <p:nvSpPr>
          <p:cNvPr id="431" name="Rectangle"/>
          <p:cNvSpPr/>
          <p:nvPr/>
        </p:nvSpPr>
        <p:spPr>
          <a:xfrm>
            <a:off x="1316001" y="5982891"/>
            <a:ext cx="9386637" cy="920979"/>
          </a:xfrm>
          <a:prstGeom prst="rect">
            <a:avLst/>
          </a:prstGeom>
          <a:solidFill>
            <a:srgbClr val="FFFFFF">
              <a:alpha val="53203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432" name="YLGHD.png" descr="YLGH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84676" y="6102158"/>
            <a:ext cx="1550324" cy="526515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www.yorklgbtforum.org.uk"/>
          <p:cNvSpPr txBox="1"/>
          <p:nvPr/>
        </p:nvSpPr>
        <p:spPr>
          <a:xfrm>
            <a:off x="1929202" y="6282888"/>
            <a:ext cx="2855590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300" b="0">
                <a:solidFill>
                  <a:srgbClr val="D8127D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1617"/>
              <a:t>www.yorklgbtforum.org.uk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 animBg="1" advAuto="0"/>
      <p:bldP spid="429" grpId="0" animBg="1" advAuto="0"/>
      <p:bldP spid="430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WINNER.png" descr="WINN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66076" y="2664331"/>
            <a:ext cx="4059848" cy="2650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rai biow.pdf" descr="rai bio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140" y="-13672"/>
            <a:ext cx="2811440" cy="494679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RAFFLE"/>
          <p:cNvSpPr txBox="1"/>
          <p:nvPr/>
        </p:nvSpPr>
        <p:spPr>
          <a:xfrm>
            <a:off x="1943712" y="648346"/>
            <a:ext cx="3667672" cy="11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 algn="l" defTabSz="914400">
              <a:defRPr sz="55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r>
              <a:rPr sz="7200" dirty="0"/>
              <a:t>RAFFLE</a:t>
            </a:r>
            <a:endParaRPr sz="7200" dirty="0">
              <a:solidFill>
                <a:srgbClr val="000000"/>
              </a:solidFill>
              <a:latin typeface="Montserrat-Medium"/>
              <a:ea typeface="Montserrat-Medium"/>
              <a:cs typeface="Montserrat-Medium"/>
              <a:sym typeface="Montserrat-Medium"/>
            </a:endParaRPr>
          </a:p>
        </p:txBody>
      </p:sp>
      <p:sp>
        <p:nvSpPr>
          <p:cNvPr id="438" name="Rectangle"/>
          <p:cNvSpPr/>
          <p:nvPr/>
        </p:nvSpPr>
        <p:spPr>
          <a:xfrm>
            <a:off x="1316001" y="5982891"/>
            <a:ext cx="9386637" cy="920979"/>
          </a:xfrm>
          <a:prstGeom prst="rect">
            <a:avLst/>
          </a:prstGeom>
          <a:solidFill>
            <a:srgbClr val="FFFFFF">
              <a:alpha val="53203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439" name="YLGHD.png" descr="YLGH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84676" y="6102158"/>
            <a:ext cx="1550324" cy="526515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www.yorklgbtforum.org.uk"/>
          <p:cNvSpPr txBox="1"/>
          <p:nvPr/>
        </p:nvSpPr>
        <p:spPr>
          <a:xfrm>
            <a:off x="1929202" y="6282888"/>
            <a:ext cx="2855590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300" b="0">
                <a:solidFill>
                  <a:srgbClr val="D8127D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1617"/>
              <a:t>www.yorklgbtforum.org.uk</a:t>
            </a:r>
          </a:p>
        </p:txBody>
      </p:sp>
      <p:sp>
        <p:nvSpPr>
          <p:cNvPr id="441" name="Large Tesco Hamper…"/>
          <p:cNvSpPr txBox="1"/>
          <p:nvPr/>
        </p:nvSpPr>
        <p:spPr>
          <a:xfrm>
            <a:off x="2027899" y="1395965"/>
            <a:ext cx="3867154" cy="264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8929">
              <a:lnSpc>
                <a:spcPct val="150000"/>
              </a:lnSpc>
              <a:buSzPct val="100000"/>
              <a:defRPr sz="1900" b="0">
                <a:latin typeface="Montserrat"/>
                <a:ea typeface="Montserrat"/>
                <a:cs typeface="Montserrat"/>
                <a:sym typeface="Montserrat"/>
              </a:defRPr>
            </a:pPr>
            <a:endParaRPr sz="1336"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0" animBg="1" advAuto="0"/>
      <p:bldP spid="436" grpId="0" animBg="1" advAuto="0"/>
      <p:bldP spid="437" grpId="0" animBg="1" advAuto="0"/>
      <p:bldP spid="441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rai biow.pdf" descr="rai bio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40" y="-13672"/>
            <a:ext cx="2811440" cy="494679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HERE’S…"/>
          <p:cNvSpPr txBox="1"/>
          <p:nvPr/>
        </p:nvSpPr>
        <p:spPr>
          <a:xfrm>
            <a:off x="1979431" y="1784134"/>
            <a:ext cx="3345468" cy="2720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642915">
              <a:lnSpc>
                <a:spcPct val="90000"/>
              </a:lnSpc>
              <a:defRPr sz="68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lang="en-GB" sz="4781" dirty="0"/>
              <a:t>GUEST </a:t>
            </a:r>
          </a:p>
          <a:p>
            <a:pPr defTabSz="642915">
              <a:lnSpc>
                <a:spcPct val="90000"/>
              </a:lnSpc>
              <a:defRPr sz="68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lang="en-GB" sz="4781" dirty="0"/>
              <a:t>SPEAKER: </a:t>
            </a:r>
          </a:p>
          <a:p>
            <a:pPr defTabSz="642915">
              <a:lnSpc>
                <a:spcPct val="90000"/>
              </a:lnSpc>
              <a:defRPr sz="68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lang="en-GB" sz="4781" dirty="0"/>
              <a:t>HENRY</a:t>
            </a:r>
          </a:p>
          <a:p>
            <a:pPr defTabSz="642915">
              <a:lnSpc>
                <a:spcPct val="90000"/>
              </a:lnSpc>
              <a:defRPr sz="6800" b="0">
                <a:solidFill>
                  <a:srgbClr val="D8127D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pPr>
            <a:r>
              <a:rPr lang="en-GB" sz="4781" dirty="0"/>
              <a:t>HOLLAND</a:t>
            </a:r>
            <a:endParaRPr sz="4781" dirty="0"/>
          </a:p>
        </p:txBody>
      </p:sp>
      <p:sp>
        <p:nvSpPr>
          <p:cNvPr id="172" name="Rectangle"/>
          <p:cNvSpPr/>
          <p:nvPr/>
        </p:nvSpPr>
        <p:spPr>
          <a:xfrm>
            <a:off x="1316001" y="5982891"/>
            <a:ext cx="9386637" cy="9209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173" name="YLGHD.png" descr="YLGH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84676" y="6102158"/>
            <a:ext cx="1550324" cy="526515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www.yorklgbtforum.org.uk"/>
          <p:cNvSpPr txBox="1"/>
          <p:nvPr/>
        </p:nvSpPr>
        <p:spPr>
          <a:xfrm>
            <a:off x="1929202" y="6282888"/>
            <a:ext cx="2855590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300" b="0">
                <a:solidFill>
                  <a:srgbClr val="D8127D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1617"/>
              <a:t>www.yorklgbtforum.org.uk</a:t>
            </a:r>
          </a:p>
        </p:txBody>
      </p:sp>
      <p:pic>
        <p:nvPicPr>
          <p:cNvPr id="3" name="Picture 2" descr="A person sitting at a table&#10;&#10;Description automatically generated">
            <a:extLst>
              <a:ext uri="{FF2B5EF4-FFF2-40B4-BE49-F238E27FC236}">
                <a16:creationId xmlns:a16="http://schemas.microsoft.com/office/drawing/2014/main" id="{DE05C424-DB26-4020-2ACC-089366D64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13" y="229327"/>
            <a:ext cx="3821310" cy="5749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 advAuto="0"/>
      <p:bldP spid="171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4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rainbow brick wall">
            <a:extLst>
              <a:ext uri="{FF2B5EF4-FFF2-40B4-BE49-F238E27FC236}">
                <a16:creationId xmlns:a16="http://schemas.microsoft.com/office/drawing/2014/main" id="{EDF81581-EAA5-F874-73E0-6E0E195C3B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3" r="-1" b="1162"/>
          <a:stretch/>
        </p:blipFill>
        <p:spPr>
          <a:xfrm>
            <a:off x="21" y="-1905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972751-B340-6E8A-F890-C3B630D79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r>
              <a:rPr lang="en-GB" sz="6600" dirty="0">
                <a:solidFill>
                  <a:srgbClr val="FFFFFF"/>
                </a:solidFill>
                <a:latin typeface="Montserrat Semi Bold" panose="00000700000000000000" pitchFamily="50" charset="0"/>
              </a:rPr>
              <a:t>        York LGBT Forum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DDFC06-03DA-D666-9EA8-AE05CA18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  <a:latin typeface="Montserrat Semi Bold" panose="00000700000000000000" pitchFamily="50" charset="0"/>
              </a:rPr>
              <a:t>             A History</a:t>
            </a:r>
          </a:p>
        </p:txBody>
      </p:sp>
      <p:sp>
        <p:nvSpPr>
          <p:cNvPr id="32" name="sketchy line">
            <a:extLst>
              <a:ext uri="{FF2B5EF4-FFF2-40B4-BE49-F238E27FC236}">
                <a16:creationId xmlns:a16="http://schemas.microsoft.com/office/drawing/2014/main" id="{DEF0EFD6-A3C2-4C94-A80A-BA9709D99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13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20130-B822-1189-8F7D-0DC9EDC9D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394"/>
            <a:ext cx="10515600" cy="1325563"/>
          </a:xfrm>
        </p:spPr>
        <p:txBody>
          <a:bodyPr>
            <a:normAutofit/>
          </a:bodyPr>
          <a:lstStyle/>
          <a:p>
            <a:r>
              <a:rPr lang="en-GB" sz="7200" dirty="0">
                <a:solidFill>
                  <a:srgbClr val="FF3399"/>
                </a:solidFill>
                <a:latin typeface="Montserrat Semi Bold" panose="00000700000000000000" pitchFamily="50" charset="0"/>
              </a:rPr>
              <a:t>2006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DFCE89-0E24-2DA4-A9BA-E516926F2A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When it all begins…</a:t>
            </a:r>
          </a:p>
          <a:p>
            <a:r>
              <a:rPr lang="en-GB" dirty="0"/>
              <a:t>York LGBT Forum is established as a community group. </a:t>
            </a:r>
          </a:p>
          <a:p>
            <a:r>
              <a:rPr lang="en-GB" dirty="0"/>
              <a:t>The focus is to inform the council and other key agencies about the issues faced by LGBT people.</a:t>
            </a:r>
          </a:p>
          <a:p>
            <a:r>
              <a:rPr lang="en-GB" dirty="0"/>
              <a:t>The first event is a Picnic in the Park at Rowntree Park – including a dog show!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FD598CBB-EC76-5AEB-7673-D85EFBCC34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7" y="601617"/>
            <a:ext cx="4213659" cy="5648989"/>
          </a:xfrm>
        </p:spPr>
      </p:pic>
      <p:pic>
        <p:nvPicPr>
          <p:cNvPr id="6" name="rai biow.pdf" descr="rai biow.pdf">
            <a:extLst>
              <a:ext uri="{FF2B5EF4-FFF2-40B4-BE49-F238E27FC236}">
                <a16:creationId xmlns:a16="http://schemas.microsoft.com/office/drawing/2014/main" id="{DA9AE662-F170-EA52-670E-FD2DCA092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834" y="-46653"/>
            <a:ext cx="2811440" cy="4946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322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5BA49487-3FDB-4FB7-9D50-2B4F9454D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7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2C5CE-F10D-9E13-8C99-11150F90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300663" cy="164592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7200" dirty="0">
                <a:solidFill>
                  <a:srgbClr val="FF3399"/>
                </a:solidFill>
                <a:latin typeface="Montserrat Semi Bold" panose="00000700000000000000" pitchFamily="50" charset="0"/>
              </a:rPr>
              <a:t>2007 - 2010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B9A87BA-7697-4771-44FC-365265B6D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64" y="365760"/>
            <a:ext cx="2784550" cy="3639935"/>
          </a:xfrm>
          <a:prstGeom prst="rect">
            <a:avLst/>
          </a:prstGeom>
        </p:spPr>
      </p:pic>
      <p:pic>
        <p:nvPicPr>
          <p:cNvPr id="7" name="Content Placeholder 6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51751C91-DA04-2786-9C8C-DF74C63E65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915" y="841247"/>
            <a:ext cx="3584448" cy="2688336"/>
          </a:xfrm>
          <a:prstGeom prst="rect">
            <a:avLst/>
          </a:prstGeom>
        </p:spPr>
      </p:pic>
      <p:pic>
        <p:nvPicPr>
          <p:cNvPr id="11" name="Picture 10" descr="A group of people sitting on the grass&#10;&#10;Description automatically generated with low confidence">
            <a:extLst>
              <a:ext uri="{FF2B5EF4-FFF2-40B4-BE49-F238E27FC236}">
                <a16:creationId xmlns:a16="http://schemas.microsoft.com/office/drawing/2014/main" id="{7CC907FE-8991-1327-1E7A-48C128470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15" y="841247"/>
            <a:ext cx="3584448" cy="2688336"/>
          </a:xfrm>
          <a:prstGeom prst="rect">
            <a:avLst/>
          </a:prstGeom>
        </p:spPr>
      </p:pic>
      <p:sp>
        <p:nvSpPr>
          <p:cNvPr id="15" name="Rectangle 19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2098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08EA97-9AF1-BC7C-B282-F51D6AEE42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8824" y="4286249"/>
            <a:ext cx="6860184" cy="2276475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endParaRPr lang="en-US" sz="1400" dirty="0"/>
          </a:p>
          <a:p>
            <a:r>
              <a:rPr lang="en-US" sz="1800" dirty="0"/>
              <a:t>York Pride takes place at Rowntree Park </a:t>
            </a:r>
            <a:r>
              <a:rPr lang="en-US" sz="1800" dirty="0" err="1"/>
              <a:t>Ampitheatre</a:t>
            </a:r>
            <a:r>
              <a:rPr lang="en-US" sz="1800" dirty="0"/>
              <a:t> (2007)</a:t>
            </a:r>
          </a:p>
          <a:p>
            <a:r>
              <a:rPr lang="en-US" sz="1800" dirty="0"/>
              <a:t>Happy Hatter’s Tea Party in Tower Gardens for Pride (2008; 2009).</a:t>
            </a:r>
          </a:p>
          <a:p>
            <a:r>
              <a:rPr lang="en-US" sz="1800" dirty="0"/>
              <a:t>York Pride at Rowntree Park </a:t>
            </a:r>
            <a:r>
              <a:rPr lang="en-US" sz="1800" dirty="0" err="1"/>
              <a:t>Ampitheatre</a:t>
            </a:r>
            <a:r>
              <a:rPr lang="en-US" sz="1800" dirty="0"/>
              <a:t> (2010).</a:t>
            </a:r>
          </a:p>
          <a:p>
            <a:r>
              <a:rPr lang="en-US" sz="1800" dirty="0"/>
              <a:t>York LGBT Forum builds networks and relationships with multiple </a:t>
            </a:r>
            <a:r>
              <a:rPr lang="en-US" sz="1800" dirty="0" err="1"/>
              <a:t>organisations</a:t>
            </a:r>
            <a:r>
              <a:rPr lang="en-US" sz="1800" dirty="0"/>
              <a:t> in York.</a:t>
            </a:r>
          </a:p>
          <a:p>
            <a:r>
              <a:rPr lang="en-US" sz="1800" dirty="0"/>
              <a:t>York LGBT Forum begins providing social groups and workshops in local community.</a:t>
            </a:r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08243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2D5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ai biow.pdf" descr="rai biow.pdf">
            <a:extLst>
              <a:ext uri="{FF2B5EF4-FFF2-40B4-BE49-F238E27FC236}">
                <a16:creationId xmlns:a16="http://schemas.microsoft.com/office/drawing/2014/main" id="{912811B3-9911-F381-CE1F-3C61E7D08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668338"/>
            <a:ext cx="6569075" cy="1101725"/>
          </a:xfrm>
          <a:prstGeom prst="rect">
            <a:avLst/>
          </a:prstGeom>
        </p:spPr>
      </p:pic>
      <p:pic>
        <p:nvPicPr>
          <p:cNvPr id="7" name="Content Placeholder 6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0F799E2E-F4A2-8D89-6F3E-7A61368CB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1838325"/>
            <a:ext cx="6569075" cy="43465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22FC9E-30EC-D82F-95C6-B2B1CB8CC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640081"/>
            <a:ext cx="3395133" cy="55744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rgbClr val="FFFFFF"/>
                </a:solidFill>
                <a:latin typeface="Montserrat Semi Bold" panose="00000700000000000000" pitchFamily="50" charset="0"/>
              </a:rPr>
              <a:t>2011</a:t>
            </a:r>
            <a:r>
              <a:rPr lang="en-US" kern="1200" dirty="0">
                <a:solidFill>
                  <a:srgbClr val="FFFFFF"/>
                </a:solidFill>
                <a:latin typeface="Montserrat Semi Bold" panose="00000700000000000000" pitchFamily="50" charset="0"/>
              </a:rPr>
              <a:t> </a:t>
            </a:r>
            <a:br>
              <a:rPr lang="en-US" kern="1200" dirty="0">
                <a:solidFill>
                  <a:srgbClr val="FFFFFF"/>
                </a:solidFill>
                <a:latin typeface="Montserrat Semi Bold" panose="00000700000000000000" pitchFamily="50" charset="0"/>
              </a:rPr>
            </a:br>
            <a:br>
              <a:rPr lang="en-US" kern="1200" dirty="0">
                <a:solidFill>
                  <a:srgbClr val="FFFFFF"/>
                </a:solidFill>
                <a:latin typeface="Montserrat Semi Bold" panose="00000700000000000000" pitchFamily="50" charset="0"/>
              </a:rPr>
            </a:br>
            <a:r>
              <a:rPr lang="en-US" sz="2800" kern="1200" dirty="0">
                <a:solidFill>
                  <a:srgbClr val="FFFFFF"/>
                </a:solidFill>
                <a:latin typeface="Montserrat Semi Bold" panose="00000700000000000000" pitchFamily="50" charset="0"/>
              </a:rPr>
              <a:t>Remembering</a:t>
            </a:r>
            <a:br>
              <a:rPr lang="en-US" kern="1200" dirty="0">
                <a:solidFill>
                  <a:srgbClr val="FFFFFF"/>
                </a:solidFill>
                <a:latin typeface="Montserrat Semi Bold" panose="00000700000000000000" pitchFamily="50" charset="0"/>
              </a:rPr>
            </a:br>
            <a:r>
              <a:rPr lang="en-US" kern="1200" dirty="0">
                <a:solidFill>
                  <a:srgbClr val="FFFFFF"/>
                </a:solidFill>
                <a:latin typeface="Montserrat Semi Bold" panose="00000700000000000000" pitchFamily="50" charset="0"/>
              </a:rPr>
              <a:t>David Kato</a:t>
            </a:r>
          </a:p>
        </p:txBody>
      </p:sp>
    </p:spTree>
    <p:extLst>
      <p:ext uri="{BB962C8B-B14F-4D97-AF65-F5344CB8AC3E}">
        <p14:creationId xmlns:p14="http://schemas.microsoft.com/office/powerpoint/2010/main" val="140463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153A0-A874-09BE-AFC4-F9867A88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8000" dirty="0">
                <a:solidFill>
                  <a:srgbClr val="FF3399"/>
                </a:solidFill>
                <a:latin typeface="Montserrat Semi Bold" panose="00000700000000000000" pitchFamily="50" charset="0"/>
              </a:rPr>
              <a:t>                     2012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23" name="Content Placeholder 22" descr="A picture containing person, outdoor, rug, people&#10;&#10;Description automatically generated">
            <a:extLst>
              <a:ext uri="{FF2B5EF4-FFF2-40B4-BE49-F238E27FC236}">
                <a16:creationId xmlns:a16="http://schemas.microsoft.com/office/drawing/2014/main" id="{12023F93-1A29-FDB5-35D7-8243A62458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4" y="103865"/>
            <a:ext cx="4881321" cy="6508429"/>
          </a:xfr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5CFC7E7-8A30-2039-E137-5BFAF382A3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/>
              <a:t>York Pride officially forms its own charity.</a:t>
            </a:r>
          </a:p>
          <a:p>
            <a:r>
              <a:rPr lang="en-US" sz="2800" dirty="0"/>
              <a:t>York Pride moves location with a parade from the Minster to its new site on the </a:t>
            </a:r>
            <a:r>
              <a:rPr lang="en-US" sz="2800" dirty="0" err="1"/>
              <a:t>Knavesmire</a:t>
            </a:r>
            <a:r>
              <a:rPr lang="en-US" sz="2800" dirty="0"/>
              <a:t>.</a:t>
            </a:r>
          </a:p>
          <a:p>
            <a:r>
              <a:rPr lang="en-US" sz="2800" dirty="0"/>
              <a:t>York LGBT Forum continues with its grassroots work raising awareness of LGBT issues throughout the year.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B76E3F-4568-1281-99A1-C6A972A46639}"/>
              </a:ext>
            </a:extLst>
          </p:cNvPr>
          <p:cNvSpPr txBox="1">
            <a:spLocks/>
          </p:cNvSpPr>
          <p:nvPr/>
        </p:nvSpPr>
        <p:spPr>
          <a:xfrm>
            <a:off x="2537926" y="318471"/>
            <a:ext cx="88158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988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55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E8F171-363C-3841-60F1-6ECEDE6FB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kern="1200">
                <a:solidFill>
                  <a:srgbClr val="FFFFFF"/>
                </a:solidFill>
                <a:latin typeface="Montserrat Semi Bold" panose="00000700000000000000" pitchFamily="50" charset="0"/>
              </a:rPr>
              <a:t>2013</a:t>
            </a:r>
            <a:endParaRPr lang="en-US" sz="7200" kern="1200" dirty="0">
              <a:solidFill>
                <a:srgbClr val="FFFFFF"/>
              </a:solidFill>
              <a:latin typeface="Montserrat Semi Bold" panose="00000700000000000000" pitchFamily="50" charset="0"/>
            </a:endParaRPr>
          </a:p>
        </p:txBody>
      </p:sp>
      <p:pic>
        <p:nvPicPr>
          <p:cNvPr id="9" name="Picture 8" descr="A group of people standing in front of a statue&#10;&#10;Description automatically generated">
            <a:extLst>
              <a:ext uri="{FF2B5EF4-FFF2-40B4-BE49-F238E27FC236}">
                <a16:creationId xmlns:a16="http://schemas.microsoft.com/office/drawing/2014/main" id="{850723A2-342C-D8CF-D00E-B5A417D2E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" b="8947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7" name="Content Placeholder 6" descr="A group of people standing in front of a stone archway&#10;&#10;Description automatically generated with medium confidence">
            <a:extLst>
              <a:ext uri="{FF2B5EF4-FFF2-40B4-BE49-F238E27FC236}">
                <a16:creationId xmlns:a16="http://schemas.microsoft.com/office/drawing/2014/main" id="{43901386-9532-1B05-289E-6C106B0C5F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7" r="18487" b="-2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3323A-A86F-68E9-A732-D7AB195AD7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57973" y="763523"/>
            <a:ext cx="3511296" cy="53309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York LGBT Forum leaflet summarises how we worked together towards inclusiveness, diversity and fairness. </a:t>
            </a:r>
          </a:p>
          <a:p>
            <a:r>
              <a:rPr lang="en-US" sz="2400">
                <a:solidFill>
                  <a:srgbClr val="FFFFFF"/>
                </a:solidFill>
              </a:rPr>
              <a:t>LGBT History Walk around York organised as part of LGBT History Month.</a:t>
            </a:r>
          </a:p>
          <a:p>
            <a:r>
              <a:rPr lang="en-US" sz="2400">
                <a:solidFill>
                  <a:srgbClr val="FFFFFF"/>
                </a:solidFill>
              </a:rPr>
              <a:t>The LGBT History Walk is resurrected by Jake Furby in 2019 (see photos)!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84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1149</Words>
  <Application>Microsoft Office PowerPoint</Application>
  <PresentationFormat>Widescreen</PresentationFormat>
  <Paragraphs>131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Montserrat</vt:lpstr>
      <vt:lpstr>Montserrat Bold</vt:lpstr>
      <vt:lpstr>Montserrat Semi Bold</vt:lpstr>
      <vt:lpstr>Montserrat-Medium</vt:lpstr>
      <vt:lpstr>Office Theme</vt:lpstr>
      <vt:lpstr>PowerPoint Presentation</vt:lpstr>
      <vt:lpstr>TIMETABLE</vt:lpstr>
      <vt:lpstr>PowerPoint Presentation</vt:lpstr>
      <vt:lpstr>        York LGBT Forum</vt:lpstr>
      <vt:lpstr>2006</vt:lpstr>
      <vt:lpstr>2007 - 2010</vt:lpstr>
      <vt:lpstr>2011   Remembering David Kato</vt:lpstr>
      <vt:lpstr>                     2012 </vt:lpstr>
      <vt:lpstr>2013</vt:lpstr>
      <vt:lpstr>2014</vt:lpstr>
      <vt:lpstr>2015</vt:lpstr>
      <vt:lpstr>2016</vt:lpstr>
      <vt:lpstr>2017</vt:lpstr>
      <vt:lpstr>2018</vt:lpstr>
      <vt:lpstr>2019</vt:lpstr>
      <vt:lpstr>2020</vt:lpstr>
      <vt:lpstr>2021</vt:lpstr>
      <vt:lpstr>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YOU HELP?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Roach</dc:creator>
  <cp:lastModifiedBy>Emily Roach</cp:lastModifiedBy>
  <cp:revision>1</cp:revision>
  <dcterms:created xsi:type="dcterms:W3CDTF">2022-10-11T10:04:44Z</dcterms:created>
  <dcterms:modified xsi:type="dcterms:W3CDTF">2022-10-13T17:31:13Z</dcterms:modified>
</cp:coreProperties>
</file>